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
  </p:notesMasterIdLst>
  <p:sldIdLst>
    <p:sldId id="256" r:id="rId2"/>
    <p:sldId id="257" r:id="rId3"/>
    <p:sldId id="265" r:id="rId4"/>
    <p:sldId id="291" r:id="rId5"/>
    <p:sldId id="278" r:id="rId6"/>
    <p:sldId id="293" r:id="rId7"/>
    <p:sldId id="294" r:id="rId8"/>
    <p:sldId id="259" r:id="rId9"/>
    <p:sldId id="260" r:id="rId10"/>
    <p:sldId id="295" r:id="rId11"/>
    <p:sldId id="296" r:id="rId12"/>
    <p:sldId id="297" r:id="rId13"/>
    <p:sldId id="273" r:id="rId14"/>
    <p:sldId id="299" r:id="rId15"/>
    <p:sldId id="300" r:id="rId16"/>
    <p:sldId id="301" r:id="rId17"/>
    <p:sldId id="302" r:id="rId18"/>
    <p:sldId id="303" r:id="rId19"/>
    <p:sldId id="304" r:id="rId20"/>
    <p:sldId id="261" r:id="rId21"/>
    <p:sldId id="305" r:id="rId22"/>
    <p:sldId id="306" r:id="rId23"/>
    <p:sldId id="267" r:id="rId24"/>
    <p:sldId id="311" r:id="rId25"/>
    <p:sldId id="328" r:id="rId26"/>
    <p:sldId id="308" r:id="rId27"/>
    <p:sldId id="310" r:id="rId28"/>
  </p:sldIdLst>
  <p:sldSz cx="9144000" cy="5143500" type="screen16x9"/>
  <p:notesSz cx="6858000" cy="9144000"/>
  <p:embeddedFontLst>
    <p:embeddedFont>
      <p:font typeface="Anaheim" panose="020B0604020202020204" charset="0"/>
      <p:regular r:id="rId30"/>
    </p:embeddedFont>
    <p:embeddedFont>
      <p:font typeface="Bebas Neue" panose="020B0606020202050201" pitchFamily="34" charset="0"/>
      <p:regular r:id="rId31"/>
    </p:embeddedFont>
    <p:embeddedFont>
      <p:font typeface="Maven Pro" panose="020B0604020202020204" charset="0"/>
      <p:regular r:id="rId32"/>
      <p:bold r:id="rId33"/>
    </p:embeddedFont>
    <p:embeddedFont>
      <p:font typeface="Nunito Light" pitchFamily="2" charset="0"/>
      <p:regular r:id="rId34"/>
      <p:italic r:id="rId35"/>
    </p:embeddedFont>
    <p:embeddedFont>
      <p:font typeface="Roboto" panose="02000000000000000000" pitchFamily="2" charset="0"/>
      <p:regular r:id="rId36"/>
      <p:bold r:id="rId37"/>
      <p:italic r:id="rId38"/>
      <p:boldItalic r:id="rId39"/>
    </p:embeddedFont>
    <p:embeddedFont>
      <p:font typeface="Roboto Condensed" panose="02000000000000000000" pitchFamily="2" charset="0"/>
      <p:regular r:id="rId40"/>
      <p:bold r:id="rId41"/>
      <p:italic r:id="rId42"/>
      <p:boldItalic r:id="rId43"/>
    </p:embeddedFont>
    <p:embeddedFont>
      <p:font typeface="Share Tech" panose="020B0604020202020204" charset="0"/>
      <p:regular r:id="rId44"/>
    </p:embeddedFont>
    <p:embeddedFont>
      <p:font typeface="Titillium Web" panose="00000500000000000000" pitchFamily="2" charset="0"/>
      <p:regular r:id="rId45"/>
      <p:bold r:id="rId46"/>
      <p: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ED5322-BFBC-48AB-9838-7F9978595DEF}">
  <a:tblStyle styleId="{EDED5322-BFBC-48AB-9838-7F9978595DE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Overall</c:v>
                </c:pt>
              </c:strCache>
            </c:strRef>
          </c:tx>
          <c:invertIfNegative val="0"/>
          <c:dLbls>
            <c:spPr>
              <a:noFill/>
              <a:ln>
                <a:noFill/>
              </a:ln>
              <a:effectLst/>
            </c:spPr>
            <c:txPr>
              <a:bodyPr/>
              <a:lstStyle/>
              <a:p>
                <a:pPr>
                  <a:defRPr sz="1200" b="1">
                    <a:latin typeface="Franklin Gothic Book" panose="020B05030201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Number of incidents</c:v>
                </c:pt>
                <c:pt idx="1">
                  <c:v>Number of people</c:v>
                </c:pt>
              </c:strCache>
            </c:strRef>
          </c:cat>
          <c:val>
            <c:numRef>
              <c:f>Sheet1!$B$2:$B$3</c:f>
              <c:numCache>
                <c:formatCode>General</c:formatCode>
                <c:ptCount val="2"/>
                <c:pt idx="0">
                  <c:v>1174</c:v>
                </c:pt>
                <c:pt idx="1">
                  <c:v>800</c:v>
                </c:pt>
              </c:numCache>
            </c:numRef>
          </c:val>
          <c:extLst>
            <c:ext xmlns:c16="http://schemas.microsoft.com/office/drawing/2014/chart" uri="{C3380CC4-5D6E-409C-BE32-E72D297353CC}">
              <c16:uniqueId val="{00000000-8A6E-40DE-9AA2-19D3BF73B502}"/>
            </c:ext>
          </c:extLst>
        </c:ser>
        <c:ser>
          <c:idx val="1"/>
          <c:order val="1"/>
          <c:tx>
            <c:strRef>
              <c:f>Sheet1!$C$1</c:f>
              <c:strCache>
                <c:ptCount val="1"/>
                <c:pt idx="0">
                  <c:v>Solicitation while HIV positive</c:v>
                </c:pt>
              </c:strCache>
            </c:strRef>
          </c:tx>
          <c:invertIfNegative val="0"/>
          <c:dLbls>
            <c:spPr>
              <a:noFill/>
              <a:ln>
                <a:noFill/>
              </a:ln>
              <a:effectLst/>
            </c:spPr>
            <c:txPr>
              <a:bodyPr/>
              <a:lstStyle/>
              <a:p>
                <a:pPr algn="ctr">
                  <a:defRPr lang="en-US" sz="1200" b="1" i="0" u="none" strike="noStrike" kern="1200" baseline="0">
                    <a:solidFill>
                      <a:schemeClr val="tx1"/>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Number of incidents</c:v>
                </c:pt>
                <c:pt idx="1">
                  <c:v>Number of people</c:v>
                </c:pt>
              </c:strCache>
            </c:strRef>
          </c:cat>
          <c:val>
            <c:numRef>
              <c:f>Sheet1!$C$2:$C$3</c:f>
              <c:numCache>
                <c:formatCode>General</c:formatCode>
                <c:ptCount val="2"/>
                <c:pt idx="0">
                  <c:v>1113</c:v>
                </c:pt>
                <c:pt idx="1">
                  <c:v>753</c:v>
                </c:pt>
              </c:numCache>
            </c:numRef>
          </c:val>
          <c:extLst>
            <c:ext xmlns:c16="http://schemas.microsoft.com/office/drawing/2014/chart" uri="{C3380CC4-5D6E-409C-BE32-E72D297353CC}">
              <c16:uniqueId val="{00000001-8A6E-40DE-9AA2-19D3BF73B502}"/>
            </c:ext>
          </c:extLst>
        </c:ser>
        <c:ser>
          <c:idx val="2"/>
          <c:order val="2"/>
          <c:tx>
            <c:strRef>
              <c:f>Sheet1!$D$1</c:f>
              <c:strCache>
                <c:ptCount val="1"/>
                <c:pt idx="0">
                  <c:v>Exposure with intent to transmit</c:v>
                </c:pt>
              </c:strCache>
            </c:strRef>
          </c:tx>
          <c:invertIfNegative val="0"/>
          <c:dLbls>
            <c:spPr>
              <a:noFill/>
              <a:ln>
                <a:noFill/>
              </a:ln>
              <a:effectLst/>
            </c:spPr>
            <c:txPr>
              <a:bodyPr/>
              <a:lstStyle/>
              <a:p>
                <a:pPr algn="ctr">
                  <a:defRPr lang="en-US" sz="1200" b="1" i="0" u="none" strike="noStrike" kern="1200" baseline="0">
                    <a:solidFill>
                      <a:schemeClr val="tx1"/>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Number of incidents</c:v>
                </c:pt>
                <c:pt idx="1">
                  <c:v>Number of people</c:v>
                </c:pt>
              </c:strCache>
            </c:strRef>
          </c:cat>
          <c:val>
            <c:numRef>
              <c:f>Sheet1!$D$2:$D$3</c:f>
              <c:numCache>
                <c:formatCode>General</c:formatCode>
                <c:ptCount val="2"/>
                <c:pt idx="0">
                  <c:v>33</c:v>
                </c:pt>
                <c:pt idx="1">
                  <c:v>30</c:v>
                </c:pt>
              </c:numCache>
            </c:numRef>
          </c:val>
          <c:extLst>
            <c:ext xmlns:c16="http://schemas.microsoft.com/office/drawing/2014/chart" uri="{C3380CC4-5D6E-409C-BE32-E72D297353CC}">
              <c16:uniqueId val="{00000002-8A6E-40DE-9AA2-19D3BF73B502}"/>
            </c:ext>
          </c:extLst>
        </c:ser>
        <c:ser>
          <c:idx val="3"/>
          <c:order val="3"/>
          <c:tx>
            <c:strRef>
              <c:f>Sheet1!$E$1</c:f>
              <c:strCache>
                <c:ptCount val="1"/>
                <c:pt idx="0">
                  <c:v>Forcible sex offense sentence enhancement</c:v>
                </c:pt>
              </c:strCache>
            </c:strRef>
          </c:tx>
          <c:invertIfNegative val="0"/>
          <c:dLbls>
            <c:spPr>
              <a:noFill/>
              <a:ln>
                <a:noFill/>
              </a:ln>
              <a:effectLst/>
            </c:spPr>
            <c:txPr>
              <a:bodyPr/>
              <a:lstStyle/>
              <a:p>
                <a:pPr algn="ctr">
                  <a:defRPr lang="en-US" sz="1200" b="1" i="0" u="none" strike="noStrike" kern="1200" baseline="0">
                    <a:solidFill>
                      <a:schemeClr val="tx1"/>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Number of incidents</c:v>
                </c:pt>
                <c:pt idx="1">
                  <c:v>Number of people</c:v>
                </c:pt>
              </c:strCache>
            </c:strRef>
          </c:cat>
          <c:val>
            <c:numRef>
              <c:f>Sheet1!$E$2:$E$3</c:f>
              <c:numCache>
                <c:formatCode>General</c:formatCode>
                <c:ptCount val="2"/>
                <c:pt idx="0">
                  <c:v>35</c:v>
                </c:pt>
                <c:pt idx="1">
                  <c:v>31</c:v>
                </c:pt>
              </c:numCache>
            </c:numRef>
          </c:val>
          <c:extLst>
            <c:ext xmlns:c16="http://schemas.microsoft.com/office/drawing/2014/chart" uri="{C3380CC4-5D6E-409C-BE32-E72D297353CC}">
              <c16:uniqueId val="{00000003-8A6E-40DE-9AA2-19D3BF73B502}"/>
            </c:ext>
          </c:extLst>
        </c:ser>
        <c:ser>
          <c:idx val="4"/>
          <c:order val="4"/>
          <c:tx>
            <c:strRef>
              <c:f>Sheet1!$F$1</c:f>
              <c:strCache>
                <c:ptCount val="1"/>
                <c:pt idx="0">
                  <c:v>Exposure to a communicable disease (limited to known HIV)</c:v>
                </c:pt>
              </c:strCache>
            </c:strRef>
          </c:tx>
          <c:invertIfNegative val="0"/>
          <c:dLbls>
            <c:spPr>
              <a:noFill/>
              <a:ln>
                <a:noFill/>
              </a:ln>
              <a:effectLst/>
            </c:spPr>
            <c:txPr>
              <a:bodyPr/>
              <a:lstStyle/>
              <a:p>
                <a:pPr algn="ctr">
                  <a:defRPr lang="en-US" sz="1200" b="1" i="0" u="none" strike="noStrike" kern="1200" baseline="0">
                    <a:solidFill>
                      <a:schemeClr val="tx1"/>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Number of incidents</c:v>
                </c:pt>
                <c:pt idx="1">
                  <c:v>Number of people</c:v>
                </c:pt>
              </c:strCache>
            </c:strRef>
          </c:cat>
          <c:val>
            <c:numRef>
              <c:f>Sheet1!$F$2:$F$3</c:f>
              <c:numCache>
                <c:formatCode>General</c:formatCode>
                <c:ptCount val="2"/>
                <c:pt idx="0">
                  <c:v>8</c:v>
                </c:pt>
                <c:pt idx="1">
                  <c:v>5</c:v>
                </c:pt>
              </c:numCache>
            </c:numRef>
          </c:val>
          <c:extLst>
            <c:ext xmlns:c16="http://schemas.microsoft.com/office/drawing/2014/chart" uri="{C3380CC4-5D6E-409C-BE32-E72D297353CC}">
              <c16:uniqueId val="{00000004-8A6E-40DE-9AA2-19D3BF73B502}"/>
            </c:ext>
          </c:extLst>
        </c:ser>
        <c:dLbls>
          <c:showLegendKey val="0"/>
          <c:showVal val="0"/>
          <c:showCatName val="0"/>
          <c:showSerName val="0"/>
          <c:showPercent val="0"/>
          <c:showBubbleSize val="0"/>
        </c:dLbls>
        <c:gapWidth val="150"/>
        <c:axId val="334085504"/>
        <c:axId val="334095872"/>
      </c:barChart>
      <c:catAx>
        <c:axId val="334085504"/>
        <c:scaling>
          <c:orientation val="minMax"/>
        </c:scaling>
        <c:delete val="0"/>
        <c:axPos val="b"/>
        <c:numFmt formatCode="General" sourceLinked="0"/>
        <c:majorTickMark val="out"/>
        <c:minorTickMark val="none"/>
        <c:tickLblPos val="nextTo"/>
        <c:txPr>
          <a:bodyPr/>
          <a:lstStyle/>
          <a:p>
            <a:pPr algn="ctr">
              <a:defRPr lang="en-US" sz="1600" b="0" i="0" u="none" strike="noStrike" kern="1200" baseline="0">
                <a:solidFill>
                  <a:schemeClr val="tx1"/>
                </a:solidFill>
                <a:latin typeface="Maven Pro" panose="020B0604020202020204" charset="0"/>
                <a:ea typeface="+mn-ea"/>
                <a:cs typeface="+mn-cs"/>
              </a:defRPr>
            </a:pPr>
            <a:endParaRPr lang="en-US"/>
          </a:p>
        </c:txPr>
        <c:crossAx val="334095872"/>
        <c:crosses val="autoZero"/>
        <c:auto val="1"/>
        <c:lblAlgn val="ctr"/>
        <c:lblOffset val="100"/>
        <c:noMultiLvlLbl val="0"/>
      </c:catAx>
      <c:valAx>
        <c:axId val="334095872"/>
        <c:scaling>
          <c:orientation val="minMax"/>
        </c:scaling>
        <c:delete val="1"/>
        <c:axPos val="l"/>
        <c:numFmt formatCode="General" sourceLinked="1"/>
        <c:majorTickMark val="out"/>
        <c:minorTickMark val="none"/>
        <c:tickLblPos val="nextTo"/>
        <c:crossAx val="334085504"/>
        <c:crosses val="autoZero"/>
        <c:crossBetween val="between"/>
      </c:valAx>
    </c:plotArea>
    <c:legend>
      <c:legendPos val="r"/>
      <c:legendEntry>
        <c:idx val="1"/>
        <c:txPr>
          <a:bodyPr/>
          <a:lstStyle/>
          <a:p>
            <a:pPr algn="just">
              <a:defRPr lang="en-US" sz="1400" b="0" i="0" u="none" strike="noStrike" kern="1200" baseline="0">
                <a:solidFill>
                  <a:schemeClr val="tx1"/>
                </a:solidFill>
                <a:latin typeface="Maven Pro" panose="020B0604020202020204" charset="0"/>
                <a:ea typeface="+mn-ea"/>
                <a:cs typeface="+mn-cs"/>
              </a:defRPr>
            </a:pPr>
            <a:endParaRPr lang="en-US"/>
          </a:p>
        </c:txPr>
      </c:legendEntry>
      <c:legendEntry>
        <c:idx val="2"/>
        <c:txPr>
          <a:bodyPr/>
          <a:lstStyle/>
          <a:p>
            <a:pPr algn="just">
              <a:defRPr lang="en-US" sz="1400" b="0" i="0" u="none" strike="noStrike" kern="1200" baseline="0">
                <a:solidFill>
                  <a:schemeClr val="tx1"/>
                </a:solidFill>
                <a:latin typeface="Maven Pro" panose="020B0604020202020204" charset="0"/>
                <a:ea typeface="+mn-ea"/>
                <a:cs typeface="+mn-cs"/>
              </a:defRPr>
            </a:pPr>
            <a:endParaRPr lang="en-US"/>
          </a:p>
        </c:txPr>
      </c:legendEntry>
      <c:legendEntry>
        <c:idx val="3"/>
        <c:txPr>
          <a:bodyPr/>
          <a:lstStyle/>
          <a:p>
            <a:pPr algn="just">
              <a:defRPr lang="en-US" sz="1400" b="0" i="0" u="none" strike="noStrike" kern="1200" baseline="0">
                <a:solidFill>
                  <a:schemeClr val="tx1"/>
                </a:solidFill>
                <a:latin typeface="Maven Pro" panose="020B0604020202020204" charset="0"/>
                <a:ea typeface="+mn-ea"/>
                <a:cs typeface="+mn-cs"/>
              </a:defRPr>
            </a:pPr>
            <a:endParaRPr lang="en-US"/>
          </a:p>
        </c:txPr>
      </c:legendEntry>
      <c:layout>
        <c:manualLayout>
          <c:xMode val="edge"/>
          <c:yMode val="edge"/>
          <c:x val="0.70300233304170312"/>
          <c:y val="2.8322440087145968E-2"/>
          <c:w val="0.28689665685728677"/>
          <c:h val="0.85947712418300659"/>
        </c:manualLayout>
      </c:layout>
      <c:overlay val="0"/>
      <c:txPr>
        <a:bodyPr/>
        <a:lstStyle/>
        <a:p>
          <a:pPr algn="ctr">
            <a:defRPr lang="en-US" sz="1400" b="0" i="0" u="none" strike="noStrike" kern="1200" baseline="0">
              <a:solidFill>
                <a:schemeClr val="tx1"/>
              </a:solidFill>
              <a:latin typeface="Maven Pro" panose="020B0604020202020204" charset="0"/>
              <a:ea typeface="+mn-ea"/>
              <a:cs typeface="+mn-cs"/>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b16c18d10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b16c18d10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b16c18d105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b16c18d105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22512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1b16c18d105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1b16c18d105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6152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1b16c18d105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1b16c18d105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35531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1b16c18d105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1b16c18d105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1b16c18d105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1b16c18d105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09227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1b16c18d105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1b16c18d105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91104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1b16c18d105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1b16c18d105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21076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1b16c18d105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1b16c18d105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9723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1b16c18d105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1b16c18d105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5254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1b16c18d105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1b16c18d105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71904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b16c18d10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b16c18d10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b16c18d105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1b16c18d105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b16c18d105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1b16c18d105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26497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1b16c18d105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1b16c18d105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71782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b16c18d105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b16c18d105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1b16c18d105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1b16c18d105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28039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1b16c18d105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1b16c18d105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94055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1b16c18d105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1b16c18d105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41290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b16c18d105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1b16c18d105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b16c18d105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1b16c18d105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8818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1b16c18d105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1b16c18d105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1b16c18d105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1b16c18d105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72916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1b16c18d105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1b16c18d105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7400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b16c18d105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b16c18d105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b16c18d105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b16c18d105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145100"/>
            <a:ext cx="4242900" cy="2377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91919"/>
              </a:buClr>
              <a:buSzPts val="5200"/>
              <a:buNone/>
              <a:defRPr sz="5200"/>
            </a:lvl1pPr>
            <a:lvl2pPr lvl="1" rtl="0">
              <a:spcBef>
                <a:spcPts val="0"/>
              </a:spcBef>
              <a:spcAft>
                <a:spcPts val="0"/>
              </a:spcAft>
              <a:buClr>
                <a:srgbClr val="191919"/>
              </a:buClr>
              <a:buSzPts val="5200"/>
              <a:buNone/>
              <a:defRPr sz="5200">
                <a:solidFill>
                  <a:srgbClr val="191919"/>
                </a:solidFill>
              </a:defRPr>
            </a:lvl2pPr>
            <a:lvl3pPr lvl="2" rtl="0">
              <a:spcBef>
                <a:spcPts val="0"/>
              </a:spcBef>
              <a:spcAft>
                <a:spcPts val="0"/>
              </a:spcAft>
              <a:buClr>
                <a:srgbClr val="191919"/>
              </a:buClr>
              <a:buSzPts val="5200"/>
              <a:buNone/>
              <a:defRPr sz="5200">
                <a:solidFill>
                  <a:srgbClr val="191919"/>
                </a:solidFill>
              </a:defRPr>
            </a:lvl3pPr>
            <a:lvl4pPr lvl="3" rtl="0">
              <a:spcBef>
                <a:spcPts val="0"/>
              </a:spcBef>
              <a:spcAft>
                <a:spcPts val="0"/>
              </a:spcAft>
              <a:buClr>
                <a:srgbClr val="191919"/>
              </a:buClr>
              <a:buSzPts val="5200"/>
              <a:buNone/>
              <a:defRPr sz="5200">
                <a:solidFill>
                  <a:srgbClr val="191919"/>
                </a:solidFill>
              </a:defRPr>
            </a:lvl4pPr>
            <a:lvl5pPr lvl="4" rtl="0">
              <a:spcBef>
                <a:spcPts val="0"/>
              </a:spcBef>
              <a:spcAft>
                <a:spcPts val="0"/>
              </a:spcAft>
              <a:buClr>
                <a:srgbClr val="191919"/>
              </a:buClr>
              <a:buSzPts val="5200"/>
              <a:buNone/>
              <a:defRPr sz="5200">
                <a:solidFill>
                  <a:srgbClr val="191919"/>
                </a:solidFill>
              </a:defRPr>
            </a:lvl5pPr>
            <a:lvl6pPr lvl="5" rtl="0">
              <a:spcBef>
                <a:spcPts val="0"/>
              </a:spcBef>
              <a:spcAft>
                <a:spcPts val="0"/>
              </a:spcAft>
              <a:buClr>
                <a:srgbClr val="191919"/>
              </a:buClr>
              <a:buSzPts val="5200"/>
              <a:buNone/>
              <a:defRPr sz="5200">
                <a:solidFill>
                  <a:srgbClr val="191919"/>
                </a:solidFill>
              </a:defRPr>
            </a:lvl6pPr>
            <a:lvl7pPr lvl="6" rtl="0">
              <a:spcBef>
                <a:spcPts val="0"/>
              </a:spcBef>
              <a:spcAft>
                <a:spcPts val="0"/>
              </a:spcAft>
              <a:buClr>
                <a:srgbClr val="191919"/>
              </a:buClr>
              <a:buSzPts val="5200"/>
              <a:buNone/>
              <a:defRPr sz="5200">
                <a:solidFill>
                  <a:srgbClr val="191919"/>
                </a:solidFill>
              </a:defRPr>
            </a:lvl7pPr>
            <a:lvl8pPr lvl="7" rtl="0">
              <a:spcBef>
                <a:spcPts val="0"/>
              </a:spcBef>
              <a:spcAft>
                <a:spcPts val="0"/>
              </a:spcAft>
              <a:buClr>
                <a:srgbClr val="191919"/>
              </a:buClr>
              <a:buSzPts val="5200"/>
              <a:buNone/>
              <a:defRPr sz="5200">
                <a:solidFill>
                  <a:srgbClr val="191919"/>
                </a:solidFill>
              </a:defRPr>
            </a:lvl8pPr>
            <a:lvl9pPr lvl="8" rtl="0">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522600"/>
            <a:ext cx="4242900" cy="47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00">
                <a:solidFill>
                  <a:schemeClr val="dk1"/>
                </a:solidFill>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11" name="Google Shape;11;p2"/>
          <p:cNvSpPr/>
          <p:nvPr/>
        </p:nvSpPr>
        <p:spPr>
          <a:xfrm>
            <a:off x="8781344" y="240034"/>
            <a:ext cx="57834" cy="57599"/>
          </a:xfrm>
          <a:custGeom>
            <a:avLst/>
            <a:gdLst/>
            <a:ahLst/>
            <a:cxnLst/>
            <a:rect l="l" t="t" r="r" b="b"/>
            <a:pathLst>
              <a:path w="2207" h="2198" fill="none" extrusionOk="0">
                <a:moveTo>
                  <a:pt x="0" y="0"/>
                </a:moveTo>
                <a:lnTo>
                  <a:pt x="2207" y="0"/>
                </a:lnTo>
                <a:lnTo>
                  <a:pt x="2207" y="2197"/>
                </a:lnTo>
                <a:lnTo>
                  <a:pt x="0" y="2197"/>
                </a:lnTo>
                <a:close/>
              </a:path>
            </a:pathLst>
          </a:custGeom>
          <a:noFill/>
          <a:ln w="2975" cap="flat" cmpd="sng">
            <a:solidFill>
              <a:schemeClr val="accent2"/>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 name="Google Shape;12;p2"/>
          <p:cNvGrpSpPr/>
          <p:nvPr/>
        </p:nvGrpSpPr>
        <p:grpSpPr>
          <a:xfrm>
            <a:off x="8756292" y="1085276"/>
            <a:ext cx="188650" cy="2468354"/>
            <a:chOff x="250617" y="2402301"/>
            <a:chExt cx="188650" cy="2468354"/>
          </a:xfrm>
        </p:grpSpPr>
        <p:sp>
          <p:nvSpPr>
            <p:cNvPr id="13" name="Google Shape;13;p2"/>
            <p:cNvSpPr/>
            <p:nvPr/>
          </p:nvSpPr>
          <p:spPr>
            <a:xfrm>
              <a:off x="250617" y="4681770"/>
              <a:ext cx="188650" cy="188886"/>
            </a:xfrm>
            <a:custGeom>
              <a:avLst/>
              <a:gdLst/>
              <a:ahLst/>
              <a:cxnLst/>
              <a:rect l="l" t="t" r="r" b="b"/>
              <a:pathLst>
                <a:path w="7199" h="7208" fill="none" extrusionOk="0">
                  <a:moveTo>
                    <a:pt x="0" y="1"/>
                  </a:moveTo>
                  <a:lnTo>
                    <a:pt x="7198" y="1"/>
                  </a:lnTo>
                  <a:lnTo>
                    <a:pt x="7198" y="7207"/>
                  </a:lnTo>
                  <a:lnTo>
                    <a:pt x="0" y="7207"/>
                  </a:lnTo>
                  <a:close/>
                </a:path>
              </a:pathLst>
            </a:custGeom>
            <a:noFill/>
            <a:ln w="5750" cap="flat" cmpd="sng">
              <a:solidFill>
                <a:schemeClr val="accent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2"/>
            <p:cNvSpPr/>
            <p:nvPr/>
          </p:nvSpPr>
          <p:spPr>
            <a:xfrm>
              <a:off x="278316" y="4166291"/>
              <a:ext cx="133226" cy="133226"/>
            </a:xfrm>
            <a:custGeom>
              <a:avLst/>
              <a:gdLst/>
              <a:ahLst/>
              <a:cxnLst/>
              <a:rect l="l" t="t" r="r" b="b"/>
              <a:pathLst>
                <a:path w="5084" h="5084" fill="none" extrusionOk="0">
                  <a:moveTo>
                    <a:pt x="1" y="0"/>
                  </a:moveTo>
                  <a:lnTo>
                    <a:pt x="5084" y="0"/>
                  </a:lnTo>
                  <a:lnTo>
                    <a:pt x="5084" y="5084"/>
                  </a:lnTo>
                  <a:lnTo>
                    <a:pt x="1" y="5084"/>
                  </a:lnTo>
                  <a:close/>
                </a:path>
              </a:pathLst>
            </a:custGeom>
            <a:noFill/>
            <a:ln w="4125" cap="flat" cmpd="sng">
              <a:solidFill>
                <a:schemeClr val="accent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5;p2"/>
            <p:cNvSpPr/>
            <p:nvPr/>
          </p:nvSpPr>
          <p:spPr>
            <a:xfrm>
              <a:off x="304573" y="3689098"/>
              <a:ext cx="80476" cy="80476"/>
            </a:xfrm>
            <a:custGeom>
              <a:avLst/>
              <a:gdLst/>
              <a:ahLst/>
              <a:cxnLst/>
              <a:rect l="l" t="t" r="r" b="b"/>
              <a:pathLst>
                <a:path w="3071" h="3071" fill="none" extrusionOk="0">
                  <a:moveTo>
                    <a:pt x="1" y="0"/>
                  </a:moveTo>
                  <a:lnTo>
                    <a:pt x="3071" y="0"/>
                  </a:lnTo>
                  <a:lnTo>
                    <a:pt x="3071" y="3071"/>
                  </a:lnTo>
                  <a:lnTo>
                    <a:pt x="1" y="3071"/>
                  </a:lnTo>
                  <a:close/>
                </a:path>
              </a:pathLst>
            </a:custGeom>
            <a:noFill/>
            <a:ln w="2525" cap="flat" cmpd="sng">
              <a:solidFill>
                <a:schemeClr val="accent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6;p2"/>
            <p:cNvSpPr/>
            <p:nvPr/>
          </p:nvSpPr>
          <p:spPr>
            <a:xfrm>
              <a:off x="340710" y="2402301"/>
              <a:ext cx="8464" cy="1011487"/>
            </a:xfrm>
            <a:custGeom>
              <a:avLst/>
              <a:gdLst/>
              <a:ahLst/>
              <a:cxnLst/>
              <a:rect l="l" t="t" r="r" b="b"/>
              <a:pathLst>
                <a:path w="323" h="38599" extrusionOk="0">
                  <a:moveTo>
                    <a:pt x="157" y="1"/>
                  </a:moveTo>
                  <a:lnTo>
                    <a:pt x="0" y="38599"/>
                  </a:lnTo>
                  <a:lnTo>
                    <a:pt x="322" y="38599"/>
                  </a:lnTo>
                  <a:lnTo>
                    <a:pt x="1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7" name="Google Shape;17;p2"/>
          <p:cNvGrpSpPr/>
          <p:nvPr/>
        </p:nvGrpSpPr>
        <p:grpSpPr>
          <a:xfrm>
            <a:off x="139298" y="21446"/>
            <a:ext cx="98059" cy="1906193"/>
            <a:chOff x="139298" y="21446"/>
            <a:chExt cx="98059" cy="1906193"/>
          </a:xfrm>
        </p:grpSpPr>
        <p:sp>
          <p:nvSpPr>
            <p:cNvPr id="18" name="Google Shape;18;p2"/>
            <p:cNvSpPr/>
            <p:nvPr/>
          </p:nvSpPr>
          <p:spPr>
            <a:xfrm>
              <a:off x="139298" y="1829345"/>
              <a:ext cx="98059" cy="98295"/>
            </a:xfrm>
            <a:custGeom>
              <a:avLst/>
              <a:gdLst/>
              <a:ahLst/>
              <a:cxnLst/>
              <a:rect l="l" t="t" r="r" b="b"/>
              <a:pathLst>
                <a:path w="3742" h="3751" fill="none" extrusionOk="0">
                  <a:moveTo>
                    <a:pt x="1" y="0"/>
                  </a:moveTo>
                  <a:lnTo>
                    <a:pt x="3742" y="0"/>
                  </a:lnTo>
                  <a:lnTo>
                    <a:pt x="3742" y="3750"/>
                  </a:lnTo>
                  <a:lnTo>
                    <a:pt x="1" y="3750"/>
                  </a:lnTo>
                  <a:close/>
                </a:path>
              </a:pathLst>
            </a:custGeom>
            <a:noFill/>
            <a:ln w="2975" cap="flat" cmpd="sng">
              <a:solidFill>
                <a:schemeClr val="accent1"/>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9;p2"/>
            <p:cNvSpPr/>
            <p:nvPr/>
          </p:nvSpPr>
          <p:spPr>
            <a:xfrm>
              <a:off x="184088" y="21446"/>
              <a:ext cx="8464" cy="1689069"/>
            </a:xfrm>
            <a:custGeom>
              <a:avLst/>
              <a:gdLst/>
              <a:ahLst/>
              <a:cxnLst/>
              <a:rect l="l" t="t" r="r" b="b"/>
              <a:pathLst>
                <a:path w="323" h="64456" extrusionOk="0">
                  <a:moveTo>
                    <a:pt x="166" y="0"/>
                  </a:moveTo>
                  <a:lnTo>
                    <a:pt x="1" y="64456"/>
                  </a:lnTo>
                  <a:lnTo>
                    <a:pt x="322" y="64456"/>
                  </a:lnTo>
                  <a:lnTo>
                    <a:pt x="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 name="Google Shape;20;p2"/>
          <p:cNvGrpSpPr/>
          <p:nvPr/>
        </p:nvGrpSpPr>
        <p:grpSpPr>
          <a:xfrm>
            <a:off x="414454" y="1881556"/>
            <a:ext cx="121434" cy="2043400"/>
            <a:chOff x="414454" y="1881556"/>
            <a:chExt cx="121434" cy="2043400"/>
          </a:xfrm>
        </p:grpSpPr>
        <p:sp>
          <p:nvSpPr>
            <p:cNvPr id="21" name="Google Shape;21;p2"/>
            <p:cNvSpPr/>
            <p:nvPr/>
          </p:nvSpPr>
          <p:spPr>
            <a:xfrm>
              <a:off x="470939" y="1881556"/>
              <a:ext cx="8464" cy="1689096"/>
            </a:xfrm>
            <a:custGeom>
              <a:avLst/>
              <a:gdLst/>
              <a:ahLst/>
              <a:cxnLst/>
              <a:rect l="l" t="t" r="r" b="b"/>
              <a:pathLst>
                <a:path w="323" h="64457" extrusionOk="0">
                  <a:moveTo>
                    <a:pt x="157" y="1"/>
                  </a:moveTo>
                  <a:lnTo>
                    <a:pt x="0" y="64456"/>
                  </a:lnTo>
                  <a:lnTo>
                    <a:pt x="322" y="64456"/>
                  </a:lnTo>
                  <a:lnTo>
                    <a:pt x="1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2;p2"/>
            <p:cNvSpPr/>
            <p:nvPr/>
          </p:nvSpPr>
          <p:spPr>
            <a:xfrm>
              <a:off x="414454" y="3618720"/>
              <a:ext cx="121434" cy="121434"/>
            </a:xfrm>
            <a:custGeom>
              <a:avLst/>
              <a:gdLst/>
              <a:ahLst/>
              <a:cxnLst/>
              <a:rect l="l" t="t" r="r" b="b"/>
              <a:pathLst>
                <a:path w="4634" h="4634" extrusionOk="0">
                  <a:moveTo>
                    <a:pt x="1" y="0"/>
                  </a:moveTo>
                  <a:lnTo>
                    <a:pt x="1" y="4633"/>
                  </a:lnTo>
                  <a:lnTo>
                    <a:pt x="4634" y="4633"/>
                  </a:lnTo>
                  <a:lnTo>
                    <a:pt x="4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3;p2"/>
            <p:cNvSpPr/>
            <p:nvPr/>
          </p:nvSpPr>
          <p:spPr>
            <a:xfrm>
              <a:off x="434936" y="3844499"/>
              <a:ext cx="80469" cy="80458"/>
            </a:xfrm>
            <a:custGeom>
              <a:avLst/>
              <a:gdLst/>
              <a:ahLst/>
              <a:cxnLst/>
              <a:rect l="l" t="t" r="r" b="b"/>
              <a:pathLst>
                <a:path w="4634" h="4634" extrusionOk="0">
                  <a:moveTo>
                    <a:pt x="1" y="0"/>
                  </a:moveTo>
                  <a:lnTo>
                    <a:pt x="1" y="4633"/>
                  </a:lnTo>
                  <a:lnTo>
                    <a:pt x="4634" y="4633"/>
                  </a:lnTo>
                  <a:lnTo>
                    <a:pt x="4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4" name="Google Shape;24;p2"/>
          <p:cNvSpPr/>
          <p:nvPr/>
        </p:nvSpPr>
        <p:spPr>
          <a:xfrm>
            <a:off x="6004644" y="4796059"/>
            <a:ext cx="57834" cy="57599"/>
          </a:xfrm>
          <a:custGeom>
            <a:avLst/>
            <a:gdLst/>
            <a:ahLst/>
            <a:cxnLst/>
            <a:rect l="l" t="t" r="r" b="b"/>
            <a:pathLst>
              <a:path w="2207" h="2198" fill="none" extrusionOk="0">
                <a:moveTo>
                  <a:pt x="0" y="0"/>
                </a:moveTo>
                <a:lnTo>
                  <a:pt x="2207" y="0"/>
                </a:lnTo>
                <a:lnTo>
                  <a:pt x="2207" y="2197"/>
                </a:lnTo>
                <a:lnTo>
                  <a:pt x="0" y="2197"/>
                </a:lnTo>
                <a:close/>
              </a:path>
            </a:pathLst>
          </a:custGeom>
          <a:noFill/>
          <a:ln w="2975" cap="flat" cmpd="sng">
            <a:solidFill>
              <a:schemeClr val="accent2"/>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p2"/>
          <p:cNvSpPr/>
          <p:nvPr/>
        </p:nvSpPr>
        <p:spPr>
          <a:xfrm>
            <a:off x="4767909" y="144286"/>
            <a:ext cx="121451" cy="120978"/>
          </a:xfrm>
          <a:custGeom>
            <a:avLst/>
            <a:gdLst/>
            <a:ahLst/>
            <a:cxnLst/>
            <a:rect l="l" t="t" r="r" b="b"/>
            <a:pathLst>
              <a:path w="2207" h="2198" fill="none" extrusionOk="0">
                <a:moveTo>
                  <a:pt x="0" y="0"/>
                </a:moveTo>
                <a:lnTo>
                  <a:pt x="2207" y="0"/>
                </a:lnTo>
                <a:lnTo>
                  <a:pt x="2207" y="2197"/>
                </a:lnTo>
                <a:lnTo>
                  <a:pt x="0" y="2197"/>
                </a:lnTo>
                <a:close/>
              </a:path>
            </a:pathLst>
          </a:custGeom>
          <a:noFill/>
          <a:ln w="2975" cap="flat" cmpd="sng">
            <a:solidFill>
              <a:schemeClr val="accent2"/>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3"/>
        <p:cNvGrpSpPr/>
        <p:nvPr/>
      </p:nvGrpSpPr>
      <p:grpSpPr>
        <a:xfrm>
          <a:off x="0" y="0"/>
          <a:ext cx="0" cy="0"/>
          <a:chOff x="0" y="0"/>
          <a:chExt cx="0" cy="0"/>
        </a:xfrm>
      </p:grpSpPr>
      <p:sp>
        <p:nvSpPr>
          <p:cNvPr id="134" name="Google Shape;134;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35" name="Google Shape;135;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36" name="Google Shape;136;p11"/>
          <p:cNvGrpSpPr/>
          <p:nvPr/>
        </p:nvGrpSpPr>
        <p:grpSpPr>
          <a:xfrm>
            <a:off x="278798" y="1881556"/>
            <a:ext cx="191952" cy="1929123"/>
            <a:chOff x="278798" y="1881556"/>
            <a:chExt cx="191952" cy="1929123"/>
          </a:xfrm>
        </p:grpSpPr>
        <p:sp>
          <p:nvSpPr>
            <p:cNvPr id="137" name="Google Shape;137;p11"/>
            <p:cNvSpPr/>
            <p:nvPr/>
          </p:nvSpPr>
          <p:spPr>
            <a:xfrm>
              <a:off x="370541" y="1881556"/>
              <a:ext cx="8464" cy="1689096"/>
            </a:xfrm>
            <a:custGeom>
              <a:avLst/>
              <a:gdLst/>
              <a:ahLst/>
              <a:cxnLst/>
              <a:rect l="l" t="t" r="r" b="b"/>
              <a:pathLst>
                <a:path w="323" h="64457" extrusionOk="0">
                  <a:moveTo>
                    <a:pt x="157" y="1"/>
                  </a:moveTo>
                  <a:lnTo>
                    <a:pt x="0" y="64456"/>
                  </a:lnTo>
                  <a:lnTo>
                    <a:pt x="322" y="64456"/>
                  </a:lnTo>
                  <a:lnTo>
                    <a:pt x="1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138;p11"/>
            <p:cNvSpPr/>
            <p:nvPr/>
          </p:nvSpPr>
          <p:spPr>
            <a:xfrm>
              <a:off x="278798" y="3618728"/>
              <a:ext cx="191952" cy="191952"/>
            </a:xfrm>
            <a:custGeom>
              <a:avLst/>
              <a:gdLst/>
              <a:ahLst/>
              <a:cxnLst/>
              <a:rect l="l" t="t" r="r" b="b"/>
              <a:pathLst>
                <a:path w="4634" h="4634" extrusionOk="0">
                  <a:moveTo>
                    <a:pt x="1" y="0"/>
                  </a:moveTo>
                  <a:lnTo>
                    <a:pt x="1" y="4633"/>
                  </a:lnTo>
                  <a:lnTo>
                    <a:pt x="4634" y="4633"/>
                  </a:lnTo>
                  <a:lnTo>
                    <a:pt x="46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9" name="Google Shape;139;p11"/>
          <p:cNvGrpSpPr/>
          <p:nvPr/>
        </p:nvGrpSpPr>
        <p:grpSpPr>
          <a:xfrm>
            <a:off x="8518310" y="1117301"/>
            <a:ext cx="191952" cy="1289053"/>
            <a:chOff x="8518310" y="1117301"/>
            <a:chExt cx="191952" cy="1289053"/>
          </a:xfrm>
        </p:grpSpPr>
        <p:sp>
          <p:nvSpPr>
            <p:cNvPr id="140" name="Google Shape;140;p11"/>
            <p:cNvSpPr/>
            <p:nvPr/>
          </p:nvSpPr>
          <p:spPr>
            <a:xfrm>
              <a:off x="8610060" y="1117301"/>
              <a:ext cx="8464" cy="1011487"/>
            </a:xfrm>
            <a:custGeom>
              <a:avLst/>
              <a:gdLst/>
              <a:ahLst/>
              <a:cxnLst/>
              <a:rect l="l" t="t" r="r" b="b"/>
              <a:pathLst>
                <a:path w="323" h="38599" extrusionOk="0">
                  <a:moveTo>
                    <a:pt x="157" y="1"/>
                  </a:moveTo>
                  <a:lnTo>
                    <a:pt x="0" y="38599"/>
                  </a:lnTo>
                  <a:lnTo>
                    <a:pt x="322" y="38599"/>
                  </a:lnTo>
                  <a:lnTo>
                    <a:pt x="1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141;p11"/>
            <p:cNvSpPr/>
            <p:nvPr/>
          </p:nvSpPr>
          <p:spPr>
            <a:xfrm>
              <a:off x="8518310" y="2214403"/>
              <a:ext cx="191952" cy="191952"/>
            </a:xfrm>
            <a:custGeom>
              <a:avLst/>
              <a:gdLst/>
              <a:ahLst/>
              <a:cxnLst/>
              <a:rect l="l" t="t" r="r" b="b"/>
              <a:pathLst>
                <a:path w="4634" h="4634" extrusionOk="0">
                  <a:moveTo>
                    <a:pt x="1" y="0"/>
                  </a:moveTo>
                  <a:lnTo>
                    <a:pt x="1" y="4633"/>
                  </a:lnTo>
                  <a:lnTo>
                    <a:pt x="4634" y="4633"/>
                  </a:lnTo>
                  <a:lnTo>
                    <a:pt x="46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2" name="Google Shape;142;p11"/>
          <p:cNvGrpSpPr/>
          <p:nvPr/>
        </p:nvGrpSpPr>
        <p:grpSpPr>
          <a:xfrm>
            <a:off x="8786190" y="2702371"/>
            <a:ext cx="121446" cy="1966926"/>
            <a:chOff x="8786190" y="2702371"/>
            <a:chExt cx="121446" cy="1966926"/>
          </a:xfrm>
        </p:grpSpPr>
        <p:sp>
          <p:nvSpPr>
            <p:cNvPr id="143" name="Google Shape;143;p11"/>
            <p:cNvSpPr/>
            <p:nvPr/>
          </p:nvSpPr>
          <p:spPr>
            <a:xfrm>
              <a:off x="8842675" y="2702371"/>
              <a:ext cx="8464" cy="1689069"/>
            </a:xfrm>
            <a:custGeom>
              <a:avLst/>
              <a:gdLst/>
              <a:ahLst/>
              <a:cxnLst/>
              <a:rect l="l" t="t" r="r" b="b"/>
              <a:pathLst>
                <a:path w="323" h="64456" extrusionOk="0">
                  <a:moveTo>
                    <a:pt x="166" y="0"/>
                  </a:moveTo>
                  <a:lnTo>
                    <a:pt x="1" y="64456"/>
                  </a:lnTo>
                  <a:lnTo>
                    <a:pt x="322" y="64456"/>
                  </a:lnTo>
                  <a:lnTo>
                    <a:pt x="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144;p11"/>
            <p:cNvSpPr/>
            <p:nvPr/>
          </p:nvSpPr>
          <p:spPr>
            <a:xfrm>
              <a:off x="8786190" y="4547851"/>
              <a:ext cx="121446" cy="121446"/>
            </a:xfrm>
            <a:custGeom>
              <a:avLst/>
              <a:gdLst/>
              <a:ahLst/>
              <a:cxnLst/>
              <a:rect l="l" t="t" r="r" b="b"/>
              <a:pathLst>
                <a:path w="4634" h="4634" extrusionOk="0">
                  <a:moveTo>
                    <a:pt x="1" y="0"/>
                  </a:moveTo>
                  <a:lnTo>
                    <a:pt x="1" y="4633"/>
                  </a:lnTo>
                  <a:lnTo>
                    <a:pt x="4634" y="4633"/>
                  </a:lnTo>
                  <a:lnTo>
                    <a:pt x="46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45" name="Google Shape;145;p11"/>
          <p:cNvSpPr/>
          <p:nvPr/>
        </p:nvSpPr>
        <p:spPr>
          <a:xfrm>
            <a:off x="4949065" y="4608576"/>
            <a:ext cx="121446" cy="121446"/>
          </a:xfrm>
          <a:custGeom>
            <a:avLst/>
            <a:gdLst/>
            <a:ahLst/>
            <a:cxnLst/>
            <a:rect l="l" t="t" r="r" b="b"/>
            <a:pathLst>
              <a:path w="4634" h="4634" extrusionOk="0">
                <a:moveTo>
                  <a:pt x="1" y="0"/>
                </a:moveTo>
                <a:lnTo>
                  <a:pt x="1" y="4633"/>
                </a:lnTo>
                <a:lnTo>
                  <a:pt x="4634" y="4633"/>
                </a:lnTo>
                <a:lnTo>
                  <a:pt x="46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146;p11"/>
          <p:cNvSpPr/>
          <p:nvPr/>
        </p:nvSpPr>
        <p:spPr>
          <a:xfrm>
            <a:off x="6784265" y="4824001"/>
            <a:ext cx="121446" cy="121446"/>
          </a:xfrm>
          <a:custGeom>
            <a:avLst/>
            <a:gdLst/>
            <a:ahLst/>
            <a:cxnLst/>
            <a:rect l="l" t="t" r="r" b="b"/>
            <a:pathLst>
              <a:path w="4634" h="4634" extrusionOk="0">
                <a:moveTo>
                  <a:pt x="1" y="0"/>
                </a:moveTo>
                <a:lnTo>
                  <a:pt x="1" y="4633"/>
                </a:lnTo>
                <a:lnTo>
                  <a:pt x="4634" y="4633"/>
                </a:lnTo>
                <a:lnTo>
                  <a:pt x="46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147;p11"/>
          <p:cNvSpPr/>
          <p:nvPr/>
        </p:nvSpPr>
        <p:spPr>
          <a:xfrm>
            <a:off x="7933240" y="4608576"/>
            <a:ext cx="121446" cy="121446"/>
          </a:xfrm>
          <a:custGeom>
            <a:avLst/>
            <a:gdLst/>
            <a:ahLst/>
            <a:cxnLst/>
            <a:rect l="l" t="t" r="r" b="b"/>
            <a:pathLst>
              <a:path w="4634" h="4634" extrusionOk="0">
                <a:moveTo>
                  <a:pt x="1" y="0"/>
                </a:moveTo>
                <a:lnTo>
                  <a:pt x="1" y="4633"/>
                </a:lnTo>
                <a:lnTo>
                  <a:pt x="4634" y="4633"/>
                </a:lnTo>
                <a:lnTo>
                  <a:pt x="46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148;p11"/>
          <p:cNvSpPr/>
          <p:nvPr/>
        </p:nvSpPr>
        <p:spPr>
          <a:xfrm>
            <a:off x="1297019" y="4780084"/>
            <a:ext cx="57834" cy="57599"/>
          </a:xfrm>
          <a:custGeom>
            <a:avLst/>
            <a:gdLst/>
            <a:ahLst/>
            <a:cxnLst/>
            <a:rect l="l" t="t" r="r" b="b"/>
            <a:pathLst>
              <a:path w="2207" h="2198" fill="none" extrusionOk="0">
                <a:moveTo>
                  <a:pt x="0" y="0"/>
                </a:moveTo>
                <a:lnTo>
                  <a:pt x="2207" y="0"/>
                </a:lnTo>
                <a:lnTo>
                  <a:pt x="2207" y="2197"/>
                </a:lnTo>
                <a:lnTo>
                  <a:pt x="0" y="2197"/>
                </a:lnTo>
                <a:close/>
              </a:path>
            </a:pathLst>
          </a:custGeom>
          <a:noFill/>
          <a:ln w="2975" cap="flat" cmpd="sng">
            <a:solidFill>
              <a:schemeClr val="accent1"/>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5 3">
  <p:cSld name="Title and Content 5 3">
    <p:spTree>
      <p:nvGrpSpPr>
        <p:cNvPr id="1" name="Shape 66"/>
        <p:cNvGrpSpPr/>
        <p:nvPr/>
      </p:nvGrpSpPr>
      <p:grpSpPr>
        <a:xfrm>
          <a:off x="0" y="0"/>
          <a:ext cx="0" cy="0"/>
          <a:chOff x="0" y="0"/>
          <a:chExt cx="0" cy="0"/>
        </a:xfrm>
      </p:grpSpPr>
      <p:cxnSp>
        <p:nvCxnSpPr>
          <p:cNvPr id="67" name="Google Shape;67;p8"/>
          <p:cNvCxnSpPr/>
          <p:nvPr/>
        </p:nvCxnSpPr>
        <p:spPr>
          <a:xfrm>
            <a:off x="394725" y="692906"/>
            <a:ext cx="5108100" cy="0"/>
          </a:xfrm>
          <a:prstGeom prst="straightConnector1">
            <a:avLst/>
          </a:prstGeom>
          <a:noFill/>
          <a:ln w="9525" cap="flat" cmpd="sng">
            <a:solidFill>
              <a:srgbClr val="434343"/>
            </a:solidFill>
            <a:prstDash val="solid"/>
            <a:round/>
            <a:headEnd type="none" w="med" len="med"/>
            <a:tailEnd type="none" w="med" len="med"/>
          </a:ln>
        </p:spPr>
      </p:cxnSp>
      <p:sp>
        <p:nvSpPr>
          <p:cNvPr id="68" name="Google Shape;68;p8"/>
          <p:cNvSpPr txBox="1">
            <a:spLocks noGrp="1"/>
          </p:cNvSpPr>
          <p:nvPr>
            <p:ph type="title"/>
          </p:nvPr>
        </p:nvSpPr>
        <p:spPr>
          <a:xfrm>
            <a:off x="375300" y="205988"/>
            <a:ext cx="8311500" cy="4815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2400"/>
              <a:buFont typeface="Titillium Web"/>
              <a:buNone/>
              <a:defRPr sz="2400" b="1" i="0" u="none" strike="noStrike" cap="none">
                <a:latin typeface="Titillium Web"/>
                <a:ea typeface="Titillium Web"/>
                <a:cs typeface="Titillium Web"/>
                <a:sym typeface="Titillium Web"/>
              </a:defRPr>
            </a:lvl1pPr>
            <a:lvl2pPr marR="0" lvl="1" rtl="0">
              <a:lnSpc>
                <a:spcPct val="100000"/>
              </a:lnSpc>
              <a:spcBef>
                <a:spcPts val="0"/>
              </a:spcBef>
              <a:spcAft>
                <a:spcPts val="0"/>
              </a:spcAft>
              <a:buClr>
                <a:schemeClr val="dk1"/>
              </a:buClr>
              <a:buSzPts val="2400"/>
              <a:buFont typeface="Titillium Web"/>
              <a:buNone/>
              <a:defRPr sz="2400" b="1" i="0" u="none" strike="noStrike" cap="none">
                <a:solidFill>
                  <a:schemeClr val="dk1"/>
                </a:solidFill>
                <a:latin typeface="Titillium Web"/>
                <a:ea typeface="Titillium Web"/>
                <a:cs typeface="Titillium Web"/>
                <a:sym typeface="Titillium Web"/>
              </a:defRPr>
            </a:lvl2pPr>
            <a:lvl3pPr marR="0" lvl="2" rtl="0">
              <a:lnSpc>
                <a:spcPct val="100000"/>
              </a:lnSpc>
              <a:spcBef>
                <a:spcPts val="0"/>
              </a:spcBef>
              <a:spcAft>
                <a:spcPts val="0"/>
              </a:spcAft>
              <a:buClr>
                <a:schemeClr val="dk1"/>
              </a:buClr>
              <a:buSzPts val="2400"/>
              <a:buFont typeface="Titillium Web"/>
              <a:buNone/>
              <a:defRPr sz="2400" b="1" i="0" u="none" strike="noStrike" cap="none">
                <a:solidFill>
                  <a:schemeClr val="dk1"/>
                </a:solidFill>
                <a:latin typeface="Titillium Web"/>
                <a:ea typeface="Titillium Web"/>
                <a:cs typeface="Titillium Web"/>
                <a:sym typeface="Titillium Web"/>
              </a:defRPr>
            </a:lvl3pPr>
            <a:lvl4pPr marR="0" lvl="3" rtl="0">
              <a:lnSpc>
                <a:spcPct val="100000"/>
              </a:lnSpc>
              <a:spcBef>
                <a:spcPts val="0"/>
              </a:spcBef>
              <a:spcAft>
                <a:spcPts val="0"/>
              </a:spcAft>
              <a:buClr>
                <a:schemeClr val="dk1"/>
              </a:buClr>
              <a:buSzPts val="2400"/>
              <a:buFont typeface="Titillium Web"/>
              <a:buNone/>
              <a:defRPr sz="2400" b="1" i="0" u="none" strike="noStrike" cap="none">
                <a:solidFill>
                  <a:schemeClr val="dk1"/>
                </a:solidFill>
                <a:latin typeface="Titillium Web"/>
                <a:ea typeface="Titillium Web"/>
                <a:cs typeface="Titillium Web"/>
                <a:sym typeface="Titillium Web"/>
              </a:defRPr>
            </a:lvl4pPr>
            <a:lvl5pPr marR="0" lvl="4" rtl="0">
              <a:lnSpc>
                <a:spcPct val="100000"/>
              </a:lnSpc>
              <a:spcBef>
                <a:spcPts val="0"/>
              </a:spcBef>
              <a:spcAft>
                <a:spcPts val="0"/>
              </a:spcAft>
              <a:buClr>
                <a:schemeClr val="dk1"/>
              </a:buClr>
              <a:buSzPts val="2400"/>
              <a:buFont typeface="Titillium Web"/>
              <a:buNone/>
              <a:defRPr sz="2400" b="1" i="0" u="none" strike="noStrike" cap="none">
                <a:solidFill>
                  <a:schemeClr val="dk1"/>
                </a:solidFill>
                <a:latin typeface="Titillium Web"/>
                <a:ea typeface="Titillium Web"/>
                <a:cs typeface="Titillium Web"/>
                <a:sym typeface="Titillium Web"/>
              </a:defRPr>
            </a:lvl5pPr>
            <a:lvl6pPr marR="0" lvl="5" rtl="0">
              <a:lnSpc>
                <a:spcPct val="100000"/>
              </a:lnSpc>
              <a:spcBef>
                <a:spcPts val="0"/>
              </a:spcBef>
              <a:spcAft>
                <a:spcPts val="0"/>
              </a:spcAft>
              <a:buClr>
                <a:schemeClr val="dk1"/>
              </a:buClr>
              <a:buSzPts val="2400"/>
              <a:buFont typeface="Titillium Web"/>
              <a:buNone/>
              <a:defRPr sz="2400" b="1" i="0" u="none" strike="noStrike" cap="none">
                <a:solidFill>
                  <a:schemeClr val="dk1"/>
                </a:solidFill>
                <a:latin typeface="Titillium Web"/>
                <a:ea typeface="Titillium Web"/>
                <a:cs typeface="Titillium Web"/>
                <a:sym typeface="Titillium Web"/>
              </a:defRPr>
            </a:lvl6pPr>
            <a:lvl7pPr marR="0" lvl="6" rtl="0">
              <a:lnSpc>
                <a:spcPct val="100000"/>
              </a:lnSpc>
              <a:spcBef>
                <a:spcPts val="0"/>
              </a:spcBef>
              <a:spcAft>
                <a:spcPts val="0"/>
              </a:spcAft>
              <a:buClr>
                <a:schemeClr val="dk1"/>
              </a:buClr>
              <a:buSzPts val="2400"/>
              <a:buFont typeface="Titillium Web"/>
              <a:buNone/>
              <a:defRPr sz="2400" b="1" i="0" u="none" strike="noStrike" cap="none">
                <a:solidFill>
                  <a:schemeClr val="dk1"/>
                </a:solidFill>
                <a:latin typeface="Titillium Web"/>
                <a:ea typeface="Titillium Web"/>
                <a:cs typeface="Titillium Web"/>
                <a:sym typeface="Titillium Web"/>
              </a:defRPr>
            </a:lvl7pPr>
            <a:lvl8pPr marR="0" lvl="7" rtl="0">
              <a:lnSpc>
                <a:spcPct val="100000"/>
              </a:lnSpc>
              <a:spcBef>
                <a:spcPts val="0"/>
              </a:spcBef>
              <a:spcAft>
                <a:spcPts val="0"/>
              </a:spcAft>
              <a:buClr>
                <a:schemeClr val="dk1"/>
              </a:buClr>
              <a:buSzPts val="2400"/>
              <a:buFont typeface="Titillium Web"/>
              <a:buNone/>
              <a:defRPr sz="2400" b="1" i="0" u="none" strike="noStrike" cap="none">
                <a:solidFill>
                  <a:schemeClr val="dk1"/>
                </a:solidFill>
                <a:latin typeface="Titillium Web"/>
                <a:ea typeface="Titillium Web"/>
                <a:cs typeface="Titillium Web"/>
                <a:sym typeface="Titillium Web"/>
              </a:defRPr>
            </a:lvl8pPr>
            <a:lvl9pPr marR="0" lvl="8" rtl="0">
              <a:lnSpc>
                <a:spcPct val="100000"/>
              </a:lnSpc>
              <a:spcBef>
                <a:spcPts val="0"/>
              </a:spcBef>
              <a:spcAft>
                <a:spcPts val="0"/>
              </a:spcAft>
              <a:buClr>
                <a:schemeClr val="dk1"/>
              </a:buClr>
              <a:buSzPts val="2400"/>
              <a:buFont typeface="Titillium Web"/>
              <a:buNone/>
              <a:defRPr sz="2400" b="1" i="0" u="none" strike="noStrike" cap="none">
                <a:solidFill>
                  <a:schemeClr val="dk1"/>
                </a:solidFill>
                <a:latin typeface="Titillium Web"/>
                <a:ea typeface="Titillium Web"/>
                <a:cs typeface="Titillium Web"/>
                <a:sym typeface="Titillium Web"/>
              </a:defRPr>
            </a:lvl9pPr>
          </a:lstStyle>
          <a:p>
            <a:endParaRPr/>
          </a:p>
        </p:txBody>
      </p:sp>
      <p:sp>
        <p:nvSpPr>
          <p:cNvPr id="69" name="Google Shape;69;p8"/>
          <p:cNvSpPr txBox="1">
            <a:spLocks noGrp="1"/>
          </p:cNvSpPr>
          <p:nvPr>
            <p:ph type="body" idx="1"/>
          </p:nvPr>
        </p:nvSpPr>
        <p:spPr>
          <a:xfrm>
            <a:off x="375300" y="871650"/>
            <a:ext cx="8311500" cy="37230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40"/>
              </a:spcBef>
              <a:spcAft>
                <a:spcPts val="0"/>
              </a:spcAft>
              <a:buClr>
                <a:schemeClr val="dk1"/>
              </a:buClr>
              <a:buSzPts val="1800"/>
              <a:buFont typeface="Titillium Web"/>
              <a:buChar char="•"/>
              <a:defRPr sz="1800" i="0" u="none" strike="noStrike" cap="none">
                <a:solidFill>
                  <a:schemeClr val="dk1"/>
                </a:solidFill>
                <a:latin typeface="Titillium Web"/>
                <a:ea typeface="Titillium Web"/>
                <a:cs typeface="Titillium Web"/>
                <a:sym typeface="Titillium Web"/>
              </a:defRPr>
            </a:lvl1pPr>
            <a:lvl2pPr marL="914400" marR="0" lvl="1" indent="-342900" algn="l" rtl="0">
              <a:lnSpc>
                <a:spcPct val="100000"/>
              </a:lnSpc>
              <a:spcBef>
                <a:spcPts val="560"/>
              </a:spcBef>
              <a:spcAft>
                <a:spcPts val="0"/>
              </a:spcAft>
              <a:buClr>
                <a:schemeClr val="dk1"/>
              </a:buClr>
              <a:buSzPts val="1800"/>
              <a:buFont typeface="Titillium Web"/>
              <a:buChar char="–"/>
              <a:defRPr sz="1800" i="0" u="none" strike="noStrike" cap="none">
                <a:solidFill>
                  <a:schemeClr val="dk1"/>
                </a:solidFill>
                <a:latin typeface="Titillium Web"/>
                <a:ea typeface="Titillium Web"/>
                <a:cs typeface="Titillium Web"/>
                <a:sym typeface="Titillium Web"/>
              </a:defRPr>
            </a:lvl2pPr>
            <a:lvl3pPr marL="1371600" marR="0" lvl="2" indent="-342900" algn="l" rtl="0">
              <a:lnSpc>
                <a:spcPct val="100000"/>
              </a:lnSpc>
              <a:spcBef>
                <a:spcPts val="480"/>
              </a:spcBef>
              <a:spcAft>
                <a:spcPts val="0"/>
              </a:spcAft>
              <a:buClr>
                <a:schemeClr val="dk1"/>
              </a:buClr>
              <a:buSzPts val="1800"/>
              <a:buFont typeface="Titillium Web"/>
              <a:buChar char="•"/>
              <a:defRPr sz="1800" i="0" u="none" strike="noStrike" cap="none">
                <a:solidFill>
                  <a:schemeClr val="dk1"/>
                </a:solidFill>
                <a:latin typeface="Titillium Web"/>
                <a:ea typeface="Titillium Web"/>
                <a:cs typeface="Titillium Web"/>
                <a:sym typeface="Titillium Web"/>
              </a:defRPr>
            </a:lvl3pPr>
            <a:lvl4pPr marL="1828800" marR="0" lvl="3" indent="-342900" algn="l" rtl="0">
              <a:lnSpc>
                <a:spcPct val="100000"/>
              </a:lnSpc>
              <a:spcBef>
                <a:spcPts val="400"/>
              </a:spcBef>
              <a:spcAft>
                <a:spcPts val="0"/>
              </a:spcAft>
              <a:buClr>
                <a:schemeClr val="dk1"/>
              </a:buClr>
              <a:buSzPts val="1800"/>
              <a:buFont typeface="Titillium Web"/>
              <a:buChar char="–"/>
              <a:defRPr sz="1800" i="0" u="none" strike="noStrike" cap="none">
                <a:solidFill>
                  <a:schemeClr val="dk1"/>
                </a:solidFill>
                <a:latin typeface="Titillium Web"/>
                <a:ea typeface="Titillium Web"/>
                <a:cs typeface="Titillium Web"/>
                <a:sym typeface="Titillium Web"/>
              </a:defRPr>
            </a:lvl4pPr>
            <a:lvl5pPr marL="2286000" marR="0" lvl="4" indent="-342900" algn="l" rtl="0">
              <a:lnSpc>
                <a:spcPct val="100000"/>
              </a:lnSpc>
              <a:spcBef>
                <a:spcPts val="400"/>
              </a:spcBef>
              <a:spcAft>
                <a:spcPts val="0"/>
              </a:spcAft>
              <a:buClr>
                <a:schemeClr val="dk1"/>
              </a:buClr>
              <a:buSzPts val="1800"/>
              <a:buFont typeface="Titillium Web"/>
              <a:buChar char="»"/>
              <a:defRPr sz="1800" i="0" u="none" strike="noStrike" cap="none">
                <a:solidFill>
                  <a:schemeClr val="dk1"/>
                </a:solidFill>
                <a:latin typeface="Titillium Web"/>
                <a:ea typeface="Titillium Web"/>
                <a:cs typeface="Titillium Web"/>
                <a:sym typeface="Titillium Web"/>
              </a:defRPr>
            </a:lvl5pPr>
            <a:lvl6pPr marL="2743200" marR="0" lvl="5" indent="-342900" algn="l" rtl="0">
              <a:lnSpc>
                <a:spcPct val="100000"/>
              </a:lnSpc>
              <a:spcBef>
                <a:spcPts val="400"/>
              </a:spcBef>
              <a:spcAft>
                <a:spcPts val="0"/>
              </a:spcAft>
              <a:buClr>
                <a:schemeClr val="dk1"/>
              </a:buClr>
              <a:buSzPts val="1800"/>
              <a:buFont typeface="Titillium Web"/>
              <a:buChar char="•"/>
              <a:defRPr sz="1800" i="0" u="none" strike="noStrike" cap="none">
                <a:solidFill>
                  <a:schemeClr val="dk1"/>
                </a:solidFill>
                <a:latin typeface="Titillium Web"/>
                <a:ea typeface="Titillium Web"/>
                <a:cs typeface="Titillium Web"/>
                <a:sym typeface="Titillium Web"/>
              </a:defRPr>
            </a:lvl6pPr>
            <a:lvl7pPr marL="3200400" marR="0" lvl="6" indent="-342900" algn="l" rtl="0">
              <a:lnSpc>
                <a:spcPct val="100000"/>
              </a:lnSpc>
              <a:spcBef>
                <a:spcPts val="400"/>
              </a:spcBef>
              <a:spcAft>
                <a:spcPts val="0"/>
              </a:spcAft>
              <a:buClr>
                <a:schemeClr val="dk1"/>
              </a:buClr>
              <a:buSzPts val="1800"/>
              <a:buFont typeface="Titillium Web"/>
              <a:buChar char="•"/>
              <a:defRPr sz="1800" i="0" u="none" strike="noStrike" cap="none">
                <a:solidFill>
                  <a:schemeClr val="dk1"/>
                </a:solidFill>
                <a:latin typeface="Titillium Web"/>
                <a:ea typeface="Titillium Web"/>
                <a:cs typeface="Titillium Web"/>
                <a:sym typeface="Titillium Web"/>
              </a:defRPr>
            </a:lvl7pPr>
            <a:lvl8pPr marL="3657600" marR="0" lvl="7" indent="-342900" algn="l" rtl="0">
              <a:lnSpc>
                <a:spcPct val="100000"/>
              </a:lnSpc>
              <a:spcBef>
                <a:spcPts val="400"/>
              </a:spcBef>
              <a:spcAft>
                <a:spcPts val="0"/>
              </a:spcAft>
              <a:buClr>
                <a:schemeClr val="dk1"/>
              </a:buClr>
              <a:buSzPts val="1800"/>
              <a:buFont typeface="Titillium Web"/>
              <a:buChar char="•"/>
              <a:defRPr sz="1800" i="0" u="none" strike="noStrike" cap="none">
                <a:solidFill>
                  <a:schemeClr val="dk1"/>
                </a:solidFill>
                <a:latin typeface="Titillium Web"/>
                <a:ea typeface="Titillium Web"/>
                <a:cs typeface="Titillium Web"/>
                <a:sym typeface="Titillium Web"/>
              </a:defRPr>
            </a:lvl8pPr>
            <a:lvl9pPr marL="4114800" marR="0" lvl="8" indent="-342900" algn="l" rtl="0">
              <a:lnSpc>
                <a:spcPct val="100000"/>
              </a:lnSpc>
              <a:spcBef>
                <a:spcPts val="400"/>
              </a:spcBef>
              <a:spcAft>
                <a:spcPts val="0"/>
              </a:spcAft>
              <a:buClr>
                <a:schemeClr val="dk1"/>
              </a:buClr>
              <a:buSzPts val="1800"/>
              <a:buFont typeface="Titillium Web"/>
              <a:buChar char="•"/>
              <a:defRPr sz="1800" i="0" u="none" strike="noStrike" cap="none">
                <a:solidFill>
                  <a:schemeClr val="dk1"/>
                </a:solidFill>
                <a:latin typeface="Titillium Web"/>
                <a:ea typeface="Titillium Web"/>
                <a:cs typeface="Titillium Web"/>
                <a:sym typeface="Titillium Web"/>
              </a:defRPr>
            </a:lvl9pPr>
          </a:lstStyle>
          <a:p>
            <a:endParaRPr/>
          </a:p>
        </p:txBody>
      </p:sp>
      <p:sp>
        <p:nvSpPr>
          <p:cNvPr id="70" name="Google Shape;70;p8"/>
          <p:cNvSpPr txBox="1">
            <a:spLocks noGrp="1"/>
          </p:cNvSpPr>
          <p:nvPr>
            <p:ph type="sldNum" idx="12"/>
          </p:nvPr>
        </p:nvSpPr>
        <p:spPr>
          <a:xfrm>
            <a:off x="8556784" y="4692701"/>
            <a:ext cx="548700" cy="393600"/>
          </a:xfrm>
          <a:prstGeom prst="rect">
            <a:avLst/>
          </a:prstGeom>
        </p:spPr>
        <p:txBody>
          <a:bodyPr spcFirstLastPara="1" wrap="square" lIns="91300" tIns="45650" rIns="91300" bIns="45650" anchor="t" anchorCtr="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US"/>
              <a:t>‹#›</a:t>
            </a:fld>
            <a:endParaRPr dirty="0"/>
          </a:p>
        </p:txBody>
      </p:sp>
      <p:pic>
        <p:nvPicPr>
          <p:cNvPr id="71" name="Google Shape;71;p8"/>
          <p:cNvPicPr preferRelativeResize="0"/>
          <p:nvPr/>
        </p:nvPicPr>
        <p:blipFill>
          <a:blip r:embed="rId2">
            <a:alphaModFix/>
          </a:blip>
          <a:stretch>
            <a:fillRect/>
          </a:stretch>
        </p:blipFill>
        <p:spPr>
          <a:xfrm>
            <a:off x="-25" y="4941050"/>
            <a:ext cx="9143997" cy="200900"/>
          </a:xfrm>
          <a:prstGeom prst="rect">
            <a:avLst/>
          </a:prstGeom>
          <a:noFill/>
          <a:ln>
            <a:noFill/>
          </a:ln>
        </p:spPr>
      </p:pic>
      <p:pic>
        <p:nvPicPr>
          <p:cNvPr id="72" name="Google Shape;72;p8"/>
          <p:cNvPicPr preferRelativeResize="0"/>
          <p:nvPr/>
        </p:nvPicPr>
        <p:blipFill rotWithShape="1">
          <a:blip r:embed="rId3">
            <a:alphaModFix/>
          </a:blip>
          <a:srcRect l="6109" t="37294" r="6109" b="41200"/>
          <a:stretch/>
        </p:blipFill>
        <p:spPr>
          <a:xfrm>
            <a:off x="7534511" y="205988"/>
            <a:ext cx="1416140" cy="346926"/>
          </a:xfrm>
          <a:prstGeom prst="rect">
            <a:avLst/>
          </a:prstGeom>
          <a:noFill/>
          <a:ln>
            <a:noFill/>
          </a:ln>
        </p:spPr>
      </p:pic>
    </p:spTree>
    <p:extLst>
      <p:ext uri="{BB962C8B-B14F-4D97-AF65-F5344CB8AC3E}">
        <p14:creationId xmlns:p14="http://schemas.microsoft.com/office/powerpoint/2010/main" val="2291242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1373850" y="1992131"/>
            <a:ext cx="50676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 name="Google Shape;28;p3"/>
          <p:cNvSpPr txBox="1">
            <a:spLocks noGrp="1"/>
          </p:cNvSpPr>
          <p:nvPr>
            <p:ph type="title" idx="2" hasCustomPrompt="1"/>
          </p:nvPr>
        </p:nvSpPr>
        <p:spPr>
          <a:xfrm>
            <a:off x="6441451" y="1992131"/>
            <a:ext cx="1328700" cy="8418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9" name="Google Shape;29;p3"/>
          <p:cNvSpPr txBox="1">
            <a:spLocks noGrp="1"/>
          </p:cNvSpPr>
          <p:nvPr>
            <p:ph type="subTitle" idx="1"/>
          </p:nvPr>
        </p:nvSpPr>
        <p:spPr>
          <a:xfrm>
            <a:off x="1373850" y="2760613"/>
            <a:ext cx="5067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0" name="Google Shape;30;p3"/>
          <p:cNvGrpSpPr/>
          <p:nvPr/>
        </p:nvGrpSpPr>
        <p:grpSpPr>
          <a:xfrm>
            <a:off x="8566507" y="188009"/>
            <a:ext cx="188886" cy="1181531"/>
            <a:chOff x="2877432" y="975334"/>
            <a:chExt cx="188886" cy="1181531"/>
          </a:xfrm>
        </p:grpSpPr>
        <p:sp>
          <p:nvSpPr>
            <p:cNvPr id="31" name="Google Shape;31;p3"/>
            <p:cNvSpPr/>
            <p:nvPr/>
          </p:nvSpPr>
          <p:spPr>
            <a:xfrm>
              <a:off x="2877432" y="1968242"/>
              <a:ext cx="188886" cy="188624"/>
            </a:xfrm>
            <a:custGeom>
              <a:avLst/>
              <a:gdLst/>
              <a:ahLst/>
              <a:cxnLst/>
              <a:rect l="l" t="t" r="r" b="b"/>
              <a:pathLst>
                <a:path w="7208" h="7198" fill="none" extrusionOk="0">
                  <a:moveTo>
                    <a:pt x="1" y="0"/>
                  </a:moveTo>
                  <a:lnTo>
                    <a:pt x="7208" y="0"/>
                  </a:lnTo>
                  <a:lnTo>
                    <a:pt x="7208" y="7198"/>
                  </a:lnTo>
                  <a:lnTo>
                    <a:pt x="1" y="7198"/>
                  </a:lnTo>
                  <a:close/>
                </a:path>
              </a:pathLst>
            </a:custGeom>
            <a:noFill/>
            <a:ln w="5750" cap="flat" cmpd="sng">
              <a:solidFill>
                <a:schemeClr val="accent6"/>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32;p3"/>
            <p:cNvSpPr/>
            <p:nvPr/>
          </p:nvSpPr>
          <p:spPr>
            <a:xfrm>
              <a:off x="2905393" y="1452501"/>
              <a:ext cx="133226" cy="133252"/>
            </a:xfrm>
            <a:custGeom>
              <a:avLst/>
              <a:gdLst/>
              <a:ahLst/>
              <a:cxnLst/>
              <a:rect l="l" t="t" r="r" b="b"/>
              <a:pathLst>
                <a:path w="5084" h="5085" fill="none" extrusionOk="0">
                  <a:moveTo>
                    <a:pt x="0" y="1"/>
                  </a:moveTo>
                  <a:lnTo>
                    <a:pt x="5083" y="1"/>
                  </a:lnTo>
                  <a:lnTo>
                    <a:pt x="5083" y="5084"/>
                  </a:lnTo>
                  <a:lnTo>
                    <a:pt x="0" y="5084"/>
                  </a:lnTo>
                  <a:close/>
                </a:path>
              </a:pathLst>
            </a:custGeom>
            <a:noFill/>
            <a:ln w="4125" cap="flat" cmpd="sng">
              <a:solidFill>
                <a:schemeClr val="accent6"/>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3;p3"/>
            <p:cNvSpPr/>
            <p:nvPr/>
          </p:nvSpPr>
          <p:spPr>
            <a:xfrm>
              <a:off x="2931651" y="975334"/>
              <a:ext cx="80476" cy="80711"/>
            </a:xfrm>
            <a:custGeom>
              <a:avLst/>
              <a:gdLst/>
              <a:ahLst/>
              <a:cxnLst/>
              <a:rect l="l" t="t" r="r" b="b"/>
              <a:pathLst>
                <a:path w="3071" h="3080" fill="none" extrusionOk="0">
                  <a:moveTo>
                    <a:pt x="0" y="0"/>
                  </a:moveTo>
                  <a:lnTo>
                    <a:pt x="3070" y="0"/>
                  </a:lnTo>
                  <a:lnTo>
                    <a:pt x="3070" y="3080"/>
                  </a:lnTo>
                  <a:lnTo>
                    <a:pt x="0" y="3080"/>
                  </a:lnTo>
                  <a:close/>
                </a:path>
              </a:pathLst>
            </a:custGeom>
            <a:noFill/>
            <a:ln w="2525" cap="flat" cmpd="sng">
              <a:solidFill>
                <a:schemeClr val="accent6"/>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4" name="Google Shape;34;p3"/>
          <p:cNvSpPr/>
          <p:nvPr/>
        </p:nvSpPr>
        <p:spPr>
          <a:xfrm>
            <a:off x="8935726" y="10"/>
            <a:ext cx="8464" cy="2519637"/>
          </a:xfrm>
          <a:custGeom>
            <a:avLst/>
            <a:gdLst/>
            <a:ahLst/>
            <a:cxnLst/>
            <a:rect l="l" t="t" r="r" b="b"/>
            <a:pathLst>
              <a:path w="323" h="96151" extrusionOk="0">
                <a:moveTo>
                  <a:pt x="166" y="0"/>
                </a:moveTo>
                <a:lnTo>
                  <a:pt x="1" y="96150"/>
                </a:lnTo>
                <a:lnTo>
                  <a:pt x="323" y="96150"/>
                </a:lnTo>
                <a:lnTo>
                  <a:pt x="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5" name="Google Shape;35;p3"/>
          <p:cNvGrpSpPr/>
          <p:nvPr/>
        </p:nvGrpSpPr>
        <p:grpSpPr>
          <a:xfrm>
            <a:off x="329496" y="1091548"/>
            <a:ext cx="199001" cy="2139769"/>
            <a:chOff x="8008096" y="2108910"/>
            <a:chExt cx="199001" cy="2139769"/>
          </a:xfrm>
        </p:grpSpPr>
        <p:sp>
          <p:nvSpPr>
            <p:cNvPr id="36" name="Google Shape;36;p3"/>
            <p:cNvSpPr/>
            <p:nvPr/>
          </p:nvSpPr>
          <p:spPr>
            <a:xfrm>
              <a:off x="8008096" y="4049705"/>
              <a:ext cx="199001" cy="198975"/>
            </a:xfrm>
            <a:custGeom>
              <a:avLst/>
              <a:gdLst/>
              <a:ahLst/>
              <a:cxnLst/>
              <a:rect l="l" t="t" r="r" b="b"/>
              <a:pathLst>
                <a:path w="7594" h="7593" extrusionOk="0">
                  <a:moveTo>
                    <a:pt x="1" y="0"/>
                  </a:moveTo>
                  <a:lnTo>
                    <a:pt x="1" y="7593"/>
                  </a:lnTo>
                  <a:lnTo>
                    <a:pt x="7593" y="7593"/>
                  </a:lnTo>
                  <a:lnTo>
                    <a:pt x="75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3"/>
            <p:cNvSpPr/>
            <p:nvPr/>
          </p:nvSpPr>
          <p:spPr>
            <a:xfrm>
              <a:off x="8103246" y="2108910"/>
              <a:ext cx="8464" cy="1793863"/>
            </a:xfrm>
            <a:custGeom>
              <a:avLst/>
              <a:gdLst/>
              <a:ahLst/>
              <a:cxnLst/>
              <a:rect l="l" t="t" r="r" b="b"/>
              <a:pathLst>
                <a:path w="323" h="68455" extrusionOk="0">
                  <a:moveTo>
                    <a:pt x="166" y="1"/>
                  </a:moveTo>
                  <a:lnTo>
                    <a:pt x="0" y="68455"/>
                  </a:lnTo>
                  <a:lnTo>
                    <a:pt x="322" y="68455"/>
                  </a:lnTo>
                  <a:lnTo>
                    <a:pt x="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
        <p:cNvGrpSpPr/>
        <p:nvPr/>
      </p:nvGrpSpPr>
      <p:grpSpPr>
        <a:xfrm>
          <a:off x="0" y="0"/>
          <a:ext cx="0" cy="0"/>
          <a:chOff x="0" y="0"/>
          <a:chExt cx="0" cy="0"/>
        </a:xfrm>
      </p:grpSpPr>
      <p:sp>
        <p:nvSpPr>
          <p:cNvPr id="39" name="Google Shape;39;p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 name="Google Shape;40;p4"/>
          <p:cNvSpPr txBox="1">
            <a:spLocks noGrp="1"/>
          </p:cNvSpPr>
          <p:nvPr>
            <p:ph type="body" idx="1"/>
          </p:nvPr>
        </p:nvSpPr>
        <p:spPr>
          <a:xfrm>
            <a:off x="720000" y="1215751"/>
            <a:ext cx="7704000" cy="1965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Anaheim"/>
              <a:buChar char="●"/>
              <a:defRPr sz="1200"/>
            </a:lvl1pPr>
            <a:lvl2pPr marL="914400" lvl="1" indent="-317500" rtl="0">
              <a:lnSpc>
                <a:spcPct val="100000"/>
              </a:lnSpc>
              <a:spcBef>
                <a:spcPts val="1000"/>
              </a:spcBef>
              <a:spcAft>
                <a:spcPts val="0"/>
              </a:spcAft>
              <a:buSzPts val="1400"/>
              <a:buFont typeface="Roboto Condensed"/>
              <a:buChar char="○"/>
              <a:defRPr sz="1200"/>
            </a:lvl2pPr>
            <a:lvl3pPr marL="1371600" lvl="2" indent="-317500" rtl="0">
              <a:lnSpc>
                <a:spcPct val="100000"/>
              </a:lnSpc>
              <a:spcBef>
                <a:spcPts val="0"/>
              </a:spcBef>
              <a:spcAft>
                <a:spcPts val="0"/>
              </a:spcAft>
              <a:buSzPts val="1400"/>
              <a:buFont typeface="Roboto Condensed"/>
              <a:buChar char="■"/>
              <a:defRPr/>
            </a:lvl3pPr>
            <a:lvl4pPr marL="1828800" lvl="3" indent="-317500" rtl="0">
              <a:lnSpc>
                <a:spcPct val="100000"/>
              </a:lnSpc>
              <a:spcBef>
                <a:spcPts val="0"/>
              </a:spcBef>
              <a:spcAft>
                <a:spcPts val="0"/>
              </a:spcAft>
              <a:buSzPts val="1400"/>
              <a:buFont typeface="Roboto Condensed"/>
              <a:buChar char="●"/>
              <a:defRPr/>
            </a:lvl4pPr>
            <a:lvl5pPr marL="2286000" lvl="4" indent="-317500" rtl="0">
              <a:lnSpc>
                <a:spcPct val="100000"/>
              </a:lnSpc>
              <a:spcBef>
                <a:spcPts val="0"/>
              </a:spcBef>
              <a:spcAft>
                <a:spcPts val="0"/>
              </a:spcAft>
              <a:buSzPts val="1400"/>
              <a:buFont typeface="Roboto Condensed"/>
              <a:buChar char="○"/>
              <a:defRPr/>
            </a:lvl5pPr>
            <a:lvl6pPr marL="2743200" lvl="5" indent="-317500" rtl="0">
              <a:lnSpc>
                <a:spcPct val="100000"/>
              </a:lnSpc>
              <a:spcBef>
                <a:spcPts val="0"/>
              </a:spcBef>
              <a:spcAft>
                <a:spcPts val="0"/>
              </a:spcAft>
              <a:buSzPts val="1400"/>
              <a:buFont typeface="Roboto Condensed"/>
              <a:buChar char="■"/>
              <a:defRPr/>
            </a:lvl6pPr>
            <a:lvl7pPr marL="3200400" lvl="6" indent="-317500" rtl="0">
              <a:lnSpc>
                <a:spcPct val="100000"/>
              </a:lnSpc>
              <a:spcBef>
                <a:spcPts val="0"/>
              </a:spcBef>
              <a:spcAft>
                <a:spcPts val="0"/>
              </a:spcAft>
              <a:buSzPts val="1400"/>
              <a:buFont typeface="Roboto Condensed"/>
              <a:buChar char="●"/>
              <a:defRPr/>
            </a:lvl7pPr>
            <a:lvl8pPr marL="3657600" lvl="7" indent="-317500" rtl="0">
              <a:lnSpc>
                <a:spcPct val="100000"/>
              </a:lnSpc>
              <a:spcBef>
                <a:spcPts val="0"/>
              </a:spcBef>
              <a:spcAft>
                <a:spcPts val="0"/>
              </a:spcAft>
              <a:buSzPts val="1400"/>
              <a:buFont typeface="Roboto Condensed"/>
              <a:buChar char="○"/>
              <a:defRPr/>
            </a:lvl8pPr>
            <a:lvl9pPr marL="4114800" lvl="8" indent="-317500" rtl="0">
              <a:lnSpc>
                <a:spcPct val="100000"/>
              </a:lnSpc>
              <a:spcBef>
                <a:spcPts val="0"/>
              </a:spcBef>
              <a:spcAft>
                <a:spcPts val="0"/>
              </a:spcAft>
              <a:buSzPts val="1400"/>
              <a:buFont typeface="Roboto Condensed"/>
              <a:buChar char="■"/>
              <a:defRPr/>
            </a:lvl9pPr>
          </a:lstStyle>
          <a:p>
            <a:endParaRPr/>
          </a:p>
        </p:txBody>
      </p:sp>
      <p:grpSp>
        <p:nvGrpSpPr>
          <p:cNvPr id="41" name="Google Shape;41;p4"/>
          <p:cNvGrpSpPr/>
          <p:nvPr/>
        </p:nvGrpSpPr>
        <p:grpSpPr>
          <a:xfrm>
            <a:off x="278798" y="1881556"/>
            <a:ext cx="191952" cy="1929123"/>
            <a:chOff x="278798" y="1881556"/>
            <a:chExt cx="191952" cy="1929123"/>
          </a:xfrm>
        </p:grpSpPr>
        <p:sp>
          <p:nvSpPr>
            <p:cNvPr id="42" name="Google Shape;42;p4"/>
            <p:cNvSpPr/>
            <p:nvPr/>
          </p:nvSpPr>
          <p:spPr>
            <a:xfrm>
              <a:off x="370541" y="1881556"/>
              <a:ext cx="8464" cy="1689096"/>
            </a:xfrm>
            <a:custGeom>
              <a:avLst/>
              <a:gdLst/>
              <a:ahLst/>
              <a:cxnLst/>
              <a:rect l="l" t="t" r="r" b="b"/>
              <a:pathLst>
                <a:path w="323" h="64457" extrusionOk="0">
                  <a:moveTo>
                    <a:pt x="157" y="1"/>
                  </a:moveTo>
                  <a:lnTo>
                    <a:pt x="0" y="64456"/>
                  </a:lnTo>
                  <a:lnTo>
                    <a:pt x="322" y="64456"/>
                  </a:lnTo>
                  <a:lnTo>
                    <a:pt x="1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43;p4"/>
            <p:cNvSpPr/>
            <p:nvPr/>
          </p:nvSpPr>
          <p:spPr>
            <a:xfrm>
              <a:off x="278798" y="3618728"/>
              <a:ext cx="191952" cy="191952"/>
            </a:xfrm>
            <a:custGeom>
              <a:avLst/>
              <a:gdLst/>
              <a:ahLst/>
              <a:cxnLst/>
              <a:rect l="l" t="t" r="r" b="b"/>
              <a:pathLst>
                <a:path w="4634" h="4634" extrusionOk="0">
                  <a:moveTo>
                    <a:pt x="1" y="0"/>
                  </a:moveTo>
                  <a:lnTo>
                    <a:pt x="1" y="4633"/>
                  </a:lnTo>
                  <a:lnTo>
                    <a:pt x="4634" y="4633"/>
                  </a:lnTo>
                  <a:lnTo>
                    <a:pt x="46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4" name="Google Shape;44;p4"/>
          <p:cNvSpPr/>
          <p:nvPr/>
        </p:nvSpPr>
        <p:spPr>
          <a:xfrm>
            <a:off x="7472809" y="145861"/>
            <a:ext cx="121451" cy="120978"/>
          </a:xfrm>
          <a:custGeom>
            <a:avLst/>
            <a:gdLst/>
            <a:ahLst/>
            <a:cxnLst/>
            <a:rect l="l" t="t" r="r" b="b"/>
            <a:pathLst>
              <a:path w="2207" h="2198" fill="none" extrusionOk="0">
                <a:moveTo>
                  <a:pt x="0" y="0"/>
                </a:moveTo>
                <a:lnTo>
                  <a:pt x="2207" y="0"/>
                </a:lnTo>
                <a:lnTo>
                  <a:pt x="2207" y="2197"/>
                </a:lnTo>
                <a:lnTo>
                  <a:pt x="0" y="2197"/>
                </a:lnTo>
                <a:close/>
              </a:path>
            </a:pathLst>
          </a:custGeom>
          <a:noFill/>
          <a:ln w="2975" cap="flat" cmpd="sng">
            <a:solidFill>
              <a:schemeClr val="accent2"/>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5" name="Google Shape;45;p4"/>
          <p:cNvGrpSpPr/>
          <p:nvPr/>
        </p:nvGrpSpPr>
        <p:grpSpPr>
          <a:xfrm>
            <a:off x="8518310" y="1117301"/>
            <a:ext cx="191952" cy="1289053"/>
            <a:chOff x="8518310" y="1117301"/>
            <a:chExt cx="191952" cy="1289053"/>
          </a:xfrm>
        </p:grpSpPr>
        <p:sp>
          <p:nvSpPr>
            <p:cNvPr id="46" name="Google Shape;46;p4"/>
            <p:cNvSpPr/>
            <p:nvPr/>
          </p:nvSpPr>
          <p:spPr>
            <a:xfrm>
              <a:off x="8610060" y="1117301"/>
              <a:ext cx="8464" cy="1011487"/>
            </a:xfrm>
            <a:custGeom>
              <a:avLst/>
              <a:gdLst/>
              <a:ahLst/>
              <a:cxnLst/>
              <a:rect l="l" t="t" r="r" b="b"/>
              <a:pathLst>
                <a:path w="323" h="38599" extrusionOk="0">
                  <a:moveTo>
                    <a:pt x="157" y="1"/>
                  </a:moveTo>
                  <a:lnTo>
                    <a:pt x="0" y="38599"/>
                  </a:lnTo>
                  <a:lnTo>
                    <a:pt x="322" y="38599"/>
                  </a:lnTo>
                  <a:lnTo>
                    <a:pt x="1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47;p4"/>
            <p:cNvSpPr/>
            <p:nvPr/>
          </p:nvSpPr>
          <p:spPr>
            <a:xfrm>
              <a:off x="8518310" y="2214403"/>
              <a:ext cx="191952" cy="191952"/>
            </a:xfrm>
            <a:custGeom>
              <a:avLst/>
              <a:gdLst/>
              <a:ahLst/>
              <a:cxnLst/>
              <a:rect l="l" t="t" r="r" b="b"/>
              <a:pathLst>
                <a:path w="4634" h="4634" extrusionOk="0">
                  <a:moveTo>
                    <a:pt x="1" y="0"/>
                  </a:moveTo>
                  <a:lnTo>
                    <a:pt x="1" y="4633"/>
                  </a:lnTo>
                  <a:lnTo>
                    <a:pt x="4634" y="4633"/>
                  </a:lnTo>
                  <a:lnTo>
                    <a:pt x="46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8" name="Google Shape;48;p4"/>
          <p:cNvGrpSpPr/>
          <p:nvPr/>
        </p:nvGrpSpPr>
        <p:grpSpPr>
          <a:xfrm>
            <a:off x="8786190" y="2702371"/>
            <a:ext cx="121446" cy="1966926"/>
            <a:chOff x="8786190" y="2702371"/>
            <a:chExt cx="121446" cy="1966926"/>
          </a:xfrm>
        </p:grpSpPr>
        <p:sp>
          <p:nvSpPr>
            <p:cNvPr id="49" name="Google Shape;49;p4"/>
            <p:cNvSpPr/>
            <p:nvPr/>
          </p:nvSpPr>
          <p:spPr>
            <a:xfrm>
              <a:off x="8842675" y="2702371"/>
              <a:ext cx="8464" cy="1689069"/>
            </a:xfrm>
            <a:custGeom>
              <a:avLst/>
              <a:gdLst/>
              <a:ahLst/>
              <a:cxnLst/>
              <a:rect l="l" t="t" r="r" b="b"/>
              <a:pathLst>
                <a:path w="323" h="64456" extrusionOk="0">
                  <a:moveTo>
                    <a:pt x="166" y="0"/>
                  </a:moveTo>
                  <a:lnTo>
                    <a:pt x="1" y="64456"/>
                  </a:lnTo>
                  <a:lnTo>
                    <a:pt x="322" y="64456"/>
                  </a:lnTo>
                  <a:lnTo>
                    <a:pt x="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4"/>
            <p:cNvSpPr/>
            <p:nvPr/>
          </p:nvSpPr>
          <p:spPr>
            <a:xfrm>
              <a:off x="8786190" y="4547851"/>
              <a:ext cx="121446" cy="121446"/>
            </a:xfrm>
            <a:custGeom>
              <a:avLst/>
              <a:gdLst/>
              <a:ahLst/>
              <a:cxnLst/>
              <a:rect l="l" t="t" r="r" b="b"/>
              <a:pathLst>
                <a:path w="4634" h="4634" extrusionOk="0">
                  <a:moveTo>
                    <a:pt x="1" y="0"/>
                  </a:moveTo>
                  <a:lnTo>
                    <a:pt x="1" y="4633"/>
                  </a:lnTo>
                  <a:lnTo>
                    <a:pt x="4634" y="4633"/>
                  </a:lnTo>
                  <a:lnTo>
                    <a:pt x="46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1" name="Google Shape;51;p4"/>
          <p:cNvSpPr/>
          <p:nvPr/>
        </p:nvSpPr>
        <p:spPr>
          <a:xfrm>
            <a:off x="4949065" y="4608576"/>
            <a:ext cx="121446" cy="121446"/>
          </a:xfrm>
          <a:custGeom>
            <a:avLst/>
            <a:gdLst/>
            <a:ahLst/>
            <a:cxnLst/>
            <a:rect l="l" t="t" r="r" b="b"/>
            <a:pathLst>
              <a:path w="4634" h="4634" extrusionOk="0">
                <a:moveTo>
                  <a:pt x="1" y="0"/>
                </a:moveTo>
                <a:lnTo>
                  <a:pt x="1" y="4633"/>
                </a:lnTo>
                <a:lnTo>
                  <a:pt x="4634" y="4633"/>
                </a:lnTo>
                <a:lnTo>
                  <a:pt x="46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52;p4"/>
          <p:cNvSpPr/>
          <p:nvPr/>
        </p:nvSpPr>
        <p:spPr>
          <a:xfrm>
            <a:off x="6784265" y="4824001"/>
            <a:ext cx="121446" cy="121446"/>
          </a:xfrm>
          <a:custGeom>
            <a:avLst/>
            <a:gdLst/>
            <a:ahLst/>
            <a:cxnLst/>
            <a:rect l="l" t="t" r="r" b="b"/>
            <a:pathLst>
              <a:path w="4634" h="4634" extrusionOk="0">
                <a:moveTo>
                  <a:pt x="1" y="0"/>
                </a:moveTo>
                <a:lnTo>
                  <a:pt x="1" y="4633"/>
                </a:lnTo>
                <a:lnTo>
                  <a:pt x="4634" y="4633"/>
                </a:lnTo>
                <a:lnTo>
                  <a:pt x="46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53;p4"/>
          <p:cNvSpPr/>
          <p:nvPr/>
        </p:nvSpPr>
        <p:spPr>
          <a:xfrm>
            <a:off x="7933240" y="4608576"/>
            <a:ext cx="121446" cy="121446"/>
          </a:xfrm>
          <a:custGeom>
            <a:avLst/>
            <a:gdLst/>
            <a:ahLst/>
            <a:cxnLst/>
            <a:rect l="l" t="t" r="r" b="b"/>
            <a:pathLst>
              <a:path w="4634" h="4634" extrusionOk="0">
                <a:moveTo>
                  <a:pt x="1" y="0"/>
                </a:moveTo>
                <a:lnTo>
                  <a:pt x="1" y="4633"/>
                </a:lnTo>
                <a:lnTo>
                  <a:pt x="4634" y="4633"/>
                </a:lnTo>
                <a:lnTo>
                  <a:pt x="46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54;p4"/>
          <p:cNvSpPr/>
          <p:nvPr/>
        </p:nvSpPr>
        <p:spPr>
          <a:xfrm>
            <a:off x="1297019" y="4780084"/>
            <a:ext cx="57834" cy="57599"/>
          </a:xfrm>
          <a:custGeom>
            <a:avLst/>
            <a:gdLst/>
            <a:ahLst/>
            <a:cxnLst/>
            <a:rect l="l" t="t" r="r" b="b"/>
            <a:pathLst>
              <a:path w="2207" h="2198" fill="none" extrusionOk="0">
                <a:moveTo>
                  <a:pt x="0" y="0"/>
                </a:moveTo>
                <a:lnTo>
                  <a:pt x="2207" y="0"/>
                </a:lnTo>
                <a:lnTo>
                  <a:pt x="2207" y="2197"/>
                </a:lnTo>
                <a:lnTo>
                  <a:pt x="0" y="2197"/>
                </a:lnTo>
                <a:close/>
              </a:path>
            </a:pathLst>
          </a:custGeom>
          <a:noFill/>
          <a:ln w="2975" cap="flat" cmpd="sng">
            <a:solidFill>
              <a:schemeClr val="accent1"/>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55;p4"/>
          <p:cNvSpPr/>
          <p:nvPr/>
        </p:nvSpPr>
        <p:spPr>
          <a:xfrm>
            <a:off x="7145669" y="311809"/>
            <a:ext cx="57834" cy="57599"/>
          </a:xfrm>
          <a:custGeom>
            <a:avLst/>
            <a:gdLst/>
            <a:ahLst/>
            <a:cxnLst/>
            <a:rect l="l" t="t" r="r" b="b"/>
            <a:pathLst>
              <a:path w="2207" h="2198" fill="none" extrusionOk="0">
                <a:moveTo>
                  <a:pt x="0" y="0"/>
                </a:moveTo>
                <a:lnTo>
                  <a:pt x="2207" y="0"/>
                </a:lnTo>
                <a:lnTo>
                  <a:pt x="2207" y="2197"/>
                </a:lnTo>
                <a:lnTo>
                  <a:pt x="0" y="2197"/>
                </a:lnTo>
                <a:close/>
              </a:path>
            </a:pathLst>
          </a:custGeom>
          <a:noFill/>
          <a:ln w="2975" cap="flat" cmpd="sng">
            <a:solidFill>
              <a:schemeClr val="accent1"/>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56;p4"/>
          <p:cNvSpPr/>
          <p:nvPr/>
        </p:nvSpPr>
        <p:spPr>
          <a:xfrm>
            <a:off x="6536915" y="116376"/>
            <a:ext cx="121446" cy="121446"/>
          </a:xfrm>
          <a:custGeom>
            <a:avLst/>
            <a:gdLst/>
            <a:ahLst/>
            <a:cxnLst/>
            <a:rect l="l" t="t" r="r" b="b"/>
            <a:pathLst>
              <a:path w="4634" h="4634" extrusionOk="0">
                <a:moveTo>
                  <a:pt x="1" y="0"/>
                </a:moveTo>
                <a:lnTo>
                  <a:pt x="1" y="4633"/>
                </a:lnTo>
                <a:lnTo>
                  <a:pt x="4634" y="4633"/>
                </a:lnTo>
                <a:lnTo>
                  <a:pt x="46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57;p4"/>
          <p:cNvSpPr/>
          <p:nvPr/>
        </p:nvSpPr>
        <p:spPr>
          <a:xfrm>
            <a:off x="443269" y="224034"/>
            <a:ext cx="57834" cy="57599"/>
          </a:xfrm>
          <a:custGeom>
            <a:avLst/>
            <a:gdLst/>
            <a:ahLst/>
            <a:cxnLst/>
            <a:rect l="l" t="t" r="r" b="b"/>
            <a:pathLst>
              <a:path w="2207" h="2198" fill="none" extrusionOk="0">
                <a:moveTo>
                  <a:pt x="0" y="0"/>
                </a:moveTo>
                <a:lnTo>
                  <a:pt x="2207" y="0"/>
                </a:lnTo>
                <a:lnTo>
                  <a:pt x="2207" y="2197"/>
                </a:lnTo>
                <a:lnTo>
                  <a:pt x="0" y="2197"/>
                </a:lnTo>
                <a:close/>
              </a:path>
            </a:pathLst>
          </a:custGeom>
          <a:noFill/>
          <a:ln w="2975" cap="flat" cmpd="sng">
            <a:solidFill>
              <a:schemeClr val="accent1"/>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58;p4"/>
          <p:cNvSpPr/>
          <p:nvPr/>
        </p:nvSpPr>
        <p:spPr>
          <a:xfrm>
            <a:off x="794334" y="289486"/>
            <a:ext cx="121451" cy="120978"/>
          </a:xfrm>
          <a:custGeom>
            <a:avLst/>
            <a:gdLst/>
            <a:ahLst/>
            <a:cxnLst/>
            <a:rect l="l" t="t" r="r" b="b"/>
            <a:pathLst>
              <a:path w="2207" h="2198" fill="none" extrusionOk="0">
                <a:moveTo>
                  <a:pt x="0" y="0"/>
                </a:moveTo>
                <a:lnTo>
                  <a:pt x="2207" y="0"/>
                </a:lnTo>
                <a:lnTo>
                  <a:pt x="2207" y="2197"/>
                </a:lnTo>
                <a:lnTo>
                  <a:pt x="0" y="2197"/>
                </a:lnTo>
                <a:close/>
              </a:path>
            </a:pathLst>
          </a:custGeom>
          <a:noFill/>
          <a:ln w="2975" cap="flat" cmpd="sng">
            <a:solidFill>
              <a:schemeClr val="accent6"/>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59;p4"/>
          <p:cNvSpPr/>
          <p:nvPr/>
        </p:nvSpPr>
        <p:spPr>
          <a:xfrm>
            <a:off x="1233415" y="145401"/>
            <a:ext cx="121446" cy="121446"/>
          </a:xfrm>
          <a:custGeom>
            <a:avLst/>
            <a:gdLst/>
            <a:ahLst/>
            <a:cxnLst/>
            <a:rect l="l" t="t" r="r" b="b"/>
            <a:pathLst>
              <a:path w="4634" h="4634" extrusionOk="0">
                <a:moveTo>
                  <a:pt x="1" y="0"/>
                </a:moveTo>
                <a:lnTo>
                  <a:pt x="1" y="4633"/>
                </a:lnTo>
                <a:lnTo>
                  <a:pt x="4634" y="4633"/>
                </a:lnTo>
                <a:lnTo>
                  <a:pt x="4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0"/>
        <p:cNvGrpSpPr/>
        <p:nvPr/>
      </p:nvGrpSpPr>
      <p:grpSpPr>
        <a:xfrm>
          <a:off x="0" y="0"/>
          <a:ext cx="0" cy="0"/>
          <a:chOff x="0" y="0"/>
          <a:chExt cx="0" cy="0"/>
        </a:xfrm>
      </p:grpSpPr>
      <p:sp>
        <p:nvSpPr>
          <p:cNvPr id="61" name="Google Shape;61;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 name="Google Shape;62;p5"/>
          <p:cNvSpPr txBox="1">
            <a:spLocks noGrp="1"/>
          </p:cNvSpPr>
          <p:nvPr>
            <p:ph type="subTitle" idx="1"/>
          </p:nvPr>
        </p:nvSpPr>
        <p:spPr>
          <a:xfrm>
            <a:off x="5055284"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 name="Google Shape;63;p5"/>
          <p:cNvSpPr txBox="1">
            <a:spLocks noGrp="1"/>
          </p:cNvSpPr>
          <p:nvPr>
            <p:ph type="subTitle" idx="2"/>
          </p:nvPr>
        </p:nvSpPr>
        <p:spPr>
          <a:xfrm>
            <a:off x="1583300"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 name="Google Shape;64;p5"/>
          <p:cNvSpPr txBox="1">
            <a:spLocks noGrp="1"/>
          </p:cNvSpPr>
          <p:nvPr>
            <p:ph type="subTitle" idx="3"/>
          </p:nvPr>
        </p:nvSpPr>
        <p:spPr>
          <a:xfrm>
            <a:off x="5055275"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hare Tech"/>
              <a:buNone/>
              <a:defRPr sz="2400">
                <a:solidFill>
                  <a:schemeClr val="dk1"/>
                </a:solidFill>
                <a:latin typeface="Share Tech"/>
                <a:ea typeface="Share Tech"/>
                <a:cs typeface="Share Tech"/>
                <a:sym typeface="Share Tech"/>
              </a:defRPr>
            </a:lvl1pPr>
            <a:lvl2pPr lvl="1" algn="ctr" rtl="0">
              <a:lnSpc>
                <a:spcPct val="100000"/>
              </a:lnSpc>
              <a:spcBef>
                <a:spcPts val="0"/>
              </a:spcBef>
              <a:spcAft>
                <a:spcPts val="0"/>
              </a:spcAft>
              <a:buSzPts val="2400"/>
              <a:buFont typeface="Share Tech"/>
              <a:buNone/>
              <a:defRPr sz="2400">
                <a:latin typeface="Share Tech"/>
                <a:ea typeface="Share Tech"/>
                <a:cs typeface="Share Tech"/>
                <a:sym typeface="Share Tech"/>
              </a:defRPr>
            </a:lvl2pPr>
            <a:lvl3pPr lvl="2" algn="ctr" rtl="0">
              <a:lnSpc>
                <a:spcPct val="100000"/>
              </a:lnSpc>
              <a:spcBef>
                <a:spcPts val="0"/>
              </a:spcBef>
              <a:spcAft>
                <a:spcPts val="0"/>
              </a:spcAft>
              <a:buSzPts val="2400"/>
              <a:buFont typeface="Share Tech"/>
              <a:buNone/>
              <a:defRPr sz="2400">
                <a:latin typeface="Share Tech"/>
                <a:ea typeface="Share Tech"/>
                <a:cs typeface="Share Tech"/>
                <a:sym typeface="Share Tech"/>
              </a:defRPr>
            </a:lvl3pPr>
            <a:lvl4pPr lvl="3" algn="ctr" rtl="0">
              <a:lnSpc>
                <a:spcPct val="100000"/>
              </a:lnSpc>
              <a:spcBef>
                <a:spcPts val="0"/>
              </a:spcBef>
              <a:spcAft>
                <a:spcPts val="0"/>
              </a:spcAft>
              <a:buSzPts val="2400"/>
              <a:buFont typeface="Share Tech"/>
              <a:buNone/>
              <a:defRPr sz="2400">
                <a:latin typeface="Share Tech"/>
                <a:ea typeface="Share Tech"/>
                <a:cs typeface="Share Tech"/>
                <a:sym typeface="Share Tech"/>
              </a:defRPr>
            </a:lvl4pPr>
            <a:lvl5pPr lvl="4" algn="ctr" rtl="0">
              <a:lnSpc>
                <a:spcPct val="100000"/>
              </a:lnSpc>
              <a:spcBef>
                <a:spcPts val="0"/>
              </a:spcBef>
              <a:spcAft>
                <a:spcPts val="0"/>
              </a:spcAft>
              <a:buSzPts val="2400"/>
              <a:buFont typeface="Share Tech"/>
              <a:buNone/>
              <a:defRPr sz="2400">
                <a:latin typeface="Share Tech"/>
                <a:ea typeface="Share Tech"/>
                <a:cs typeface="Share Tech"/>
                <a:sym typeface="Share Tech"/>
              </a:defRPr>
            </a:lvl5pPr>
            <a:lvl6pPr lvl="5" algn="ctr" rtl="0">
              <a:lnSpc>
                <a:spcPct val="100000"/>
              </a:lnSpc>
              <a:spcBef>
                <a:spcPts val="0"/>
              </a:spcBef>
              <a:spcAft>
                <a:spcPts val="0"/>
              </a:spcAft>
              <a:buSzPts val="2400"/>
              <a:buFont typeface="Share Tech"/>
              <a:buNone/>
              <a:defRPr sz="2400">
                <a:latin typeface="Share Tech"/>
                <a:ea typeface="Share Tech"/>
                <a:cs typeface="Share Tech"/>
                <a:sym typeface="Share Tech"/>
              </a:defRPr>
            </a:lvl6pPr>
            <a:lvl7pPr lvl="6" algn="ctr" rtl="0">
              <a:lnSpc>
                <a:spcPct val="100000"/>
              </a:lnSpc>
              <a:spcBef>
                <a:spcPts val="0"/>
              </a:spcBef>
              <a:spcAft>
                <a:spcPts val="0"/>
              </a:spcAft>
              <a:buSzPts val="2400"/>
              <a:buFont typeface="Share Tech"/>
              <a:buNone/>
              <a:defRPr sz="2400">
                <a:latin typeface="Share Tech"/>
                <a:ea typeface="Share Tech"/>
                <a:cs typeface="Share Tech"/>
                <a:sym typeface="Share Tech"/>
              </a:defRPr>
            </a:lvl7pPr>
            <a:lvl8pPr lvl="7" algn="ctr" rtl="0">
              <a:lnSpc>
                <a:spcPct val="100000"/>
              </a:lnSpc>
              <a:spcBef>
                <a:spcPts val="0"/>
              </a:spcBef>
              <a:spcAft>
                <a:spcPts val="0"/>
              </a:spcAft>
              <a:buSzPts val="2400"/>
              <a:buFont typeface="Share Tech"/>
              <a:buNone/>
              <a:defRPr sz="2400">
                <a:latin typeface="Share Tech"/>
                <a:ea typeface="Share Tech"/>
                <a:cs typeface="Share Tech"/>
                <a:sym typeface="Share Tech"/>
              </a:defRPr>
            </a:lvl8pPr>
            <a:lvl9pPr lvl="8" algn="ctr" rtl="0">
              <a:lnSpc>
                <a:spcPct val="100000"/>
              </a:lnSpc>
              <a:spcBef>
                <a:spcPts val="0"/>
              </a:spcBef>
              <a:spcAft>
                <a:spcPts val="0"/>
              </a:spcAft>
              <a:buSzPts val="2400"/>
              <a:buFont typeface="Share Tech"/>
              <a:buNone/>
              <a:defRPr sz="2400">
                <a:latin typeface="Share Tech"/>
                <a:ea typeface="Share Tech"/>
                <a:cs typeface="Share Tech"/>
                <a:sym typeface="Share Tech"/>
              </a:defRPr>
            </a:lvl9pPr>
          </a:lstStyle>
          <a:p>
            <a:endParaRPr/>
          </a:p>
        </p:txBody>
      </p:sp>
      <p:sp>
        <p:nvSpPr>
          <p:cNvPr id="65" name="Google Shape;65;p5"/>
          <p:cNvSpPr txBox="1">
            <a:spLocks noGrp="1"/>
          </p:cNvSpPr>
          <p:nvPr>
            <p:ph type="subTitle" idx="4"/>
          </p:nvPr>
        </p:nvSpPr>
        <p:spPr>
          <a:xfrm>
            <a:off x="1583300"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hare Tech"/>
              <a:buNone/>
              <a:defRPr sz="2400">
                <a:solidFill>
                  <a:schemeClr val="dk1"/>
                </a:solidFill>
                <a:latin typeface="Share Tech"/>
                <a:ea typeface="Share Tech"/>
                <a:cs typeface="Share Tech"/>
                <a:sym typeface="Share Tech"/>
              </a:defRPr>
            </a:lvl1pPr>
            <a:lvl2pPr lvl="1" algn="ctr" rtl="0">
              <a:lnSpc>
                <a:spcPct val="100000"/>
              </a:lnSpc>
              <a:spcBef>
                <a:spcPts val="0"/>
              </a:spcBef>
              <a:spcAft>
                <a:spcPts val="0"/>
              </a:spcAft>
              <a:buSzPts val="2400"/>
              <a:buFont typeface="Share Tech"/>
              <a:buNone/>
              <a:defRPr sz="2400">
                <a:latin typeface="Share Tech"/>
                <a:ea typeface="Share Tech"/>
                <a:cs typeface="Share Tech"/>
                <a:sym typeface="Share Tech"/>
              </a:defRPr>
            </a:lvl2pPr>
            <a:lvl3pPr lvl="2" algn="ctr" rtl="0">
              <a:lnSpc>
                <a:spcPct val="100000"/>
              </a:lnSpc>
              <a:spcBef>
                <a:spcPts val="0"/>
              </a:spcBef>
              <a:spcAft>
                <a:spcPts val="0"/>
              </a:spcAft>
              <a:buSzPts val="2400"/>
              <a:buFont typeface="Share Tech"/>
              <a:buNone/>
              <a:defRPr sz="2400">
                <a:latin typeface="Share Tech"/>
                <a:ea typeface="Share Tech"/>
                <a:cs typeface="Share Tech"/>
                <a:sym typeface="Share Tech"/>
              </a:defRPr>
            </a:lvl3pPr>
            <a:lvl4pPr lvl="3" algn="ctr" rtl="0">
              <a:lnSpc>
                <a:spcPct val="100000"/>
              </a:lnSpc>
              <a:spcBef>
                <a:spcPts val="0"/>
              </a:spcBef>
              <a:spcAft>
                <a:spcPts val="0"/>
              </a:spcAft>
              <a:buSzPts val="2400"/>
              <a:buFont typeface="Share Tech"/>
              <a:buNone/>
              <a:defRPr sz="2400">
                <a:latin typeface="Share Tech"/>
                <a:ea typeface="Share Tech"/>
                <a:cs typeface="Share Tech"/>
                <a:sym typeface="Share Tech"/>
              </a:defRPr>
            </a:lvl4pPr>
            <a:lvl5pPr lvl="4" algn="ctr" rtl="0">
              <a:lnSpc>
                <a:spcPct val="100000"/>
              </a:lnSpc>
              <a:spcBef>
                <a:spcPts val="0"/>
              </a:spcBef>
              <a:spcAft>
                <a:spcPts val="0"/>
              </a:spcAft>
              <a:buSzPts val="2400"/>
              <a:buFont typeface="Share Tech"/>
              <a:buNone/>
              <a:defRPr sz="2400">
                <a:latin typeface="Share Tech"/>
                <a:ea typeface="Share Tech"/>
                <a:cs typeface="Share Tech"/>
                <a:sym typeface="Share Tech"/>
              </a:defRPr>
            </a:lvl5pPr>
            <a:lvl6pPr lvl="5" algn="ctr" rtl="0">
              <a:lnSpc>
                <a:spcPct val="100000"/>
              </a:lnSpc>
              <a:spcBef>
                <a:spcPts val="0"/>
              </a:spcBef>
              <a:spcAft>
                <a:spcPts val="0"/>
              </a:spcAft>
              <a:buSzPts val="2400"/>
              <a:buFont typeface="Share Tech"/>
              <a:buNone/>
              <a:defRPr sz="2400">
                <a:latin typeface="Share Tech"/>
                <a:ea typeface="Share Tech"/>
                <a:cs typeface="Share Tech"/>
                <a:sym typeface="Share Tech"/>
              </a:defRPr>
            </a:lvl6pPr>
            <a:lvl7pPr lvl="6" algn="ctr" rtl="0">
              <a:lnSpc>
                <a:spcPct val="100000"/>
              </a:lnSpc>
              <a:spcBef>
                <a:spcPts val="0"/>
              </a:spcBef>
              <a:spcAft>
                <a:spcPts val="0"/>
              </a:spcAft>
              <a:buSzPts val="2400"/>
              <a:buFont typeface="Share Tech"/>
              <a:buNone/>
              <a:defRPr sz="2400">
                <a:latin typeface="Share Tech"/>
                <a:ea typeface="Share Tech"/>
                <a:cs typeface="Share Tech"/>
                <a:sym typeface="Share Tech"/>
              </a:defRPr>
            </a:lvl7pPr>
            <a:lvl8pPr lvl="7" algn="ctr" rtl="0">
              <a:lnSpc>
                <a:spcPct val="100000"/>
              </a:lnSpc>
              <a:spcBef>
                <a:spcPts val="0"/>
              </a:spcBef>
              <a:spcAft>
                <a:spcPts val="0"/>
              </a:spcAft>
              <a:buSzPts val="2400"/>
              <a:buFont typeface="Share Tech"/>
              <a:buNone/>
              <a:defRPr sz="2400">
                <a:latin typeface="Share Tech"/>
                <a:ea typeface="Share Tech"/>
                <a:cs typeface="Share Tech"/>
                <a:sym typeface="Share Tech"/>
              </a:defRPr>
            </a:lvl8pPr>
            <a:lvl9pPr lvl="8" algn="ctr" rtl="0">
              <a:lnSpc>
                <a:spcPct val="100000"/>
              </a:lnSpc>
              <a:spcBef>
                <a:spcPts val="0"/>
              </a:spcBef>
              <a:spcAft>
                <a:spcPts val="0"/>
              </a:spcAft>
              <a:buSzPts val="2400"/>
              <a:buFont typeface="Share Tech"/>
              <a:buNone/>
              <a:defRPr sz="2400">
                <a:latin typeface="Share Tech"/>
                <a:ea typeface="Share Tech"/>
                <a:cs typeface="Share Tech"/>
                <a:sym typeface="Share Tech"/>
              </a:defRPr>
            </a:lvl9pPr>
          </a:lstStyle>
          <a:p>
            <a:endParaRPr/>
          </a:p>
        </p:txBody>
      </p:sp>
      <p:sp>
        <p:nvSpPr>
          <p:cNvPr id="66" name="Google Shape;66;p5"/>
          <p:cNvSpPr/>
          <p:nvPr/>
        </p:nvSpPr>
        <p:spPr>
          <a:xfrm>
            <a:off x="7131388" y="365350"/>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67;p5"/>
          <p:cNvSpPr/>
          <p:nvPr/>
        </p:nvSpPr>
        <p:spPr>
          <a:xfrm>
            <a:off x="8403188" y="2183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68;p5"/>
          <p:cNvSpPr/>
          <p:nvPr/>
        </p:nvSpPr>
        <p:spPr>
          <a:xfrm>
            <a:off x="7776788" y="3625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69;p5"/>
          <p:cNvSpPr/>
          <p:nvPr/>
        </p:nvSpPr>
        <p:spPr>
          <a:xfrm>
            <a:off x="8539438" y="5409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70" name="Google Shape;70;p5"/>
          <p:cNvGrpSpPr/>
          <p:nvPr/>
        </p:nvGrpSpPr>
        <p:grpSpPr>
          <a:xfrm>
            <a:off x="6626134" y="-164562"/>
            <a:ext cx="121172" cy="760495"/>
            <a:chOff x="5245196" y="3136513"/>
            <a:chExt cx="121172" cy="760495"/>
          </a:xfrm>
        </p:grpSpPr>
        <p:sp>
          <p:nvSpPr>
            <p:cNvPr id="71" name="Google Shape;71;p5"/>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72;p5"/>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6"/>
          <p:cNvSpPr/>
          <p:nvPr/>
        </p:nvSpPr>
        <p:spPr>
          <a:xfrm>
            <a:off x="8612763" y="86777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76;p6"/>
          <p:cNvSpPr/>
          <p:nvPr/>
        </p:nvSpPr>
        <p:spPr>
          <a:xfrm>
            <a:off x="8642025" y="4851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77;p6"/>
          <p:cNvSpPr/>
          <p:nvPr/>
        </p:nvSpPr>
        <p:spPr>
          <a:xfrm>
            <a:off x="8854450" y="195025"/>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78;p6"/>
          <p:cNvSpPr/>
          <p:nvPr/>
        </p:nvSpPr>
        <p:spPr>
          <a:xfrm>
            <a:off x="152210" y="4753911"/>
            <a:ext cx="95493" cy="95462"/>
          </a:xfrm>
          <a:custGeom>
            <a:avLst/>
            <a:gdLst/>
            <a:ahLst/>
            <a:cxnLst/>
            <a:rect l="l" t="t" r="r" b="b"/>
            <a:pathLst>
              <a:path w="3110" h="3109" extrusionOk="0">
                <a:moveTo>
                  <a:pt x="2678" y="450"/>
                </a:moveTo>
                <a:lnTo>
                  <a:pt x="2678" y="2678"/>
                </a:lnTo>
                <a:lnTo>
                  <a:pt x="450" y="2678"/>
                </a:lnTo>
                <a:lnTo>
                  <a:pt x="450" y="450"/>
                </a:lnTo>
                <a:close/>
                <a:moveTo>
                  <a:pt x="1" y="0"/>
                </a:moveTo>
                <a:lnTo>
                  <a:pt x="1" y="3109"/>
                </a:lnTo>
                <a:lnTo>
                  <a:pt x="3109" y="3109"/>
                </a:lnTo>
                <a:lnTo>
                  <a:pt x="31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6"/>
          <p:cNvSpPr/>
          <p:nvPr/>
        </p:nvSpPr>
        <p:spPr>
          <a:xfrm>
            <a:off x="8891288" y="716085"/>
            <a:ext cx="82259" cy="82259"/>
          </a:xfrm>
          <a:custGeom>
            <a:avLst/>
            <a:gdLst/>
            <a:ahLst/>
            <a:cxnLst/>
            <a:rect l="l" t="t" r="r" b="b"/>
            <a:pathLst>
              <a:path w="2679" h="2679" extrusionOk="0">
                <a:moveTo>
                  <a:pt x="1" y="1"/>
                </a:moveTo>
                <a:lnTo>
                  <a:pt x="1" y="2679"/>
                </a:lnTo>
                <a:lnTo>
                  <a:pt x="2679" y="2679"/>
                </a:lnTo>
                <a:lnTo>
                  <a:pt x="26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80;p6"/>
          <p:cNvSpPr/>
          <p:nvPr/>
        </p:nvSpPr>
        <p:spPr>
          <a:xfrm>
            <a:off x="202425" y="440172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81;p6"/>
          <p:cNvSpPr/>
          <p:nvPr/>
        </p:nvSpPr>
        <p:spPr>
          <a:xfrm>
            <a:off x="462900" y="475390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2"/>
        <p:cNvGrpSpPr/>
        <p:nvPr/>
      </p:nvGrpSpPr>
      <p:grpSpPr>
        <a:xfrm>
          <a:off x="0" y="0"/>
          <a:ext cx="0" cy="0"/>
          <a:chOff x="0" y="0"/>
          <a:chExt cx="0" cy="0"/>
        </a:xfrm>
      </p:grpSpPr>
      <p:sp>
        <p:nvSpPr>
          <p:cNvPr id="83" name="Google Shape;83;p7"/>
          <p:cNvSpPr txBox="1">
            <a:spLocks noGrp="1"/>
          </p:cNvSpPr>
          <p:nvPr>
            <p:ph type="title"/>
          </p:nvPr>
        </p:nvSpPr>
        <p:spPr>
          <a:xfrm>
            <a:off x="720000" y="539500"/>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7"/>
          <p:cNvSpPr txBox="1">
            <a:spLocks noGrp="1"/>
          </p:cNvSpPr>
          <p:nvPr>
            <p:ph type="subTitle" idx="1"/>
          </p:nvPr>
        </p:nvSpPr>
        <p:spPr>
          <a:xfrm>
            <a:off x="720000" y="1541950"/>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85" name="Google Shape;85;p7"/>
          <p:cNvSpPr/>
          <p:nvPr/>
        </p:nvSpPr>
        <p:spPr>
          <a:xfrm>
            <a:off x="7131388" y="365350"/>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86;p7"/>
          <p:cNvSpPr/>
          <p:nvPr/>
        </p:nvSpPr>
        <p:spPr>
          <a:xfrm>
            <a:off x="8403188" y="2183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87;p7"/>
          <p:cNvSpPr/>
          <p:nvPr/>
        </p:nvSpPr>
        <p:spPr>
          <a:xfrm>
            <a:off x="7776788" y="3625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88;p7"/>
          <p:cNvSpPr/>
          <p:nvPr/>
        </p:nvSpPr>
        <p:spPr>
          <a:xfrm>
            <a:off x="8539438" y="5409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89" name="Google Shape;89;p7"/>
          <p:cNvGrpSpPr/>
          <p:nvPr/>
        </p:nvGrpSpPr>
        <p:grpSpPr>
          <a:xfrm>
            <a:off x="8812359" y="617388"/>
            <a:ext cx="121172" cy="760495"/>
            <a:chOff x="5245196" y="3136513"/>
            <a:chExt cx="121172" cy="760495"/>
          </a:xfrm>
        </p:grpSpPr>
        <p:sp>
          <p:nvSpPr>
            <p:cNvPr id="90" name="Google Shape;90;p7"/>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91;p7"/>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92" name="Google Shape;92;p7"/>
          <p:cNvSpPr/>
          <p:nvPr/>
        </p:nvSpPr>
        <p:spPr>
          <a:xfrm>
            <a:off x="318213" y="4418900"/>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93;p7"/>
          <p:cNvSpPr/>
          <p:nvPr/>
        </p:nvSpPr>
        <p:spPr>
          <a:xfrm>
            <a:off x="454463" y="4741475"/>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4"/>
        <p:cNvGrpSpPr/>
        <p:nvPr/>
      </p:nvGrpSpPr>
      <p:grpSpPr>
        <a:xfrm>
          <a:off x="0" y="0"/>
          <a:ext cx="0" cy="0"/>
          <a:chOff x="0" y="0"/>
          <a:chExt cx="0" cy="0"/>
        </a:xfrm>
      </p:grpSpPr>
      <p:sp>
        <p:nvSpPr>
          <p:cNvPr id="95" name="Google Shape;95;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96" name="Google Shape;96;p8"/>
          <p:cNvSpPr/>
          <p:nvPr/>
        </p:nvSpPr>
        <p:spPr>
          <a:xfrm>
            <a:off x="275669" y="1557059"/>
            <a:ext cx="57834" cy="57599"/>
          </a:xfrm>
          <a:custGeom>
            <a:avLst/>
            <a:gdLst/>
            <a:ahLst/>
            <a:cxnLst/>
            <a:rect l="l" t="t" r="r" b="b"/>
            <a:pathLst>
              <a:path w="2207" h="2198" fill="none" extrusionOk="0">
                <a:moveTo>
                  <a:pt x="0" y="0"/>
                </a:moveTo>
                <a:lnTo>
                  <a:pt x="2207" y="0"/>
                </a:lnTo>
                <a:lnTo>
                  <a:pt x="2207" y="2197"/>
                </a:lnTo>
                <a:lnTo>
                  <a:pt x="0" y="2197"/>
                </a:lnTo>
                <a:close/>
              </a:path>
            </a:pathLst>
          </a:custGeom>
          <a:noFill/>
          <a:ln w="2975" cap="flat" cmpd="sng">
            <a:solidFill>
              <a:schemeClr val="accent2"/>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7" name="Google Shape;97;p8"/>
          <p:cNvGrpSpPr/>
          <p:nvPr/>
        </p:nvGrpSpPr>
        <p:grpSpPr>
          <a:xfrm>
            <a:off x="8702532" y="-474266"/>
            <a:ext cx="188886" cy="1181531"/>
            <a:chOff x="2877432" y="975334"/>
            <a:chExt cx="188886" cy="1181531"/>
          </a:xfrm>
        </p:grpSpPr>
        <p:sp>
          <p:nvSpPr>
            <p:cNvPr id="98" name="Google Shape;98;p8"/>
            <p:cNvSpPr/>
            <p:nvPr/>
          </p:nvSpPr>
          <p:spPr>
            <a:xfrm>
              <a:off x="2877432" y="1968242"/>
              <a:ext cx="188886" cy="188624"/>
            </a:xfrm>
            <a:custGeom>
              <a:avLst/>
              <a:gdLst/>
              <a:ahLst/>
              <a:cxnLst/>
              <a:rect l="l" t="t" r="r" b="b"/>
              <a:pathLst>
                <a:path w="7208" h="7198" fill="none" extrusionOk="0">
                  <a:moveTo>
                    <a:pt x="1" y="0"/>
                  </a:moveTo>
                  <a:lnTo>
                    <a:pt x="7208" y="0"/>
                  </a:lnTo>
                  <a:lnTo>
                    <a:pt x="7208" y="7198"/>
                  </a:lnTo>
                  <a:lnTo>
                    <a:pt x="1" y="7198"/>
                  </a:lnTo>
                  <a:close/>
                </a:path>
              </a:pathLst>
            </a:custGeom>
            <a:noFill/>
            <a:ln w="5750" cap="flat" cmpd="sng">
              <a:solidFill>
                <a:schemeClr val="accent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99;p8"/>
            <p:cNvSpPr/>
            <p:nvPr/>
          </p:nvSpPr>
          <p:spPr>
            <a:xfrm>
              <a:off x="2905393" y="1452501"/>
              <a:ext cx="133226" cy="133252"/>
            </a:xfrm>
            <a:custGeom>
              <a:avLst/>
              <a:gdLst/>
              <a:ahLst/>
              <a:cxnLst/>
              <a:rect l="l" t="t" r="r" b="b"/>
              <a:pathLst>
                <a:path w="5084" h="5085" fill="none" extrusionOk="0">
                  <a:moveTo>
                    <a:pt x="0" y="1"/>
                  </a:moveTo>
                  <a:lnTo>
                    <a:pt x="5083" y="1"/>
                  </a:lnTo>
                  <a:lnTo>
                    <a:pt x="5083" y="5084"/>
                  </a:lnTo>
                  <a:lnTo>
                    <a:pt x="0" y="5084"/>
                  </a:lnTo>
                  <a:close/>
                </a:path>
              </a:pathLst>
            </a:custGeom>
            <a:noFill/>
            <a:ln w="4125" cap="flat" cmpd="sng">
              <a:solidFill>
                <a:schemeClr val="accent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00;p8"/>
            <p:cNvSpPr/>
            <p:nvPr/>
          </p:nvSpPr>
          <p:spPr>
            <a:xfrm>
              <a:off x="2931651" y="975334"/>
              <a:ext cx="80476" cy="80711"/>
            </a:xfrm>
            <a:custGeom>
              <a:avLst/>
              <a:gdLst/>
              <a:ahLst/>
              <a:cxnLst/>
              <a:rect l="l" t="t" r="r" b="b"/>
              <a:pathLst>
                <a:path w="3071" h="3080" fill="none" extrusionOk="0">
                  <a:moveTo>
                    <a:pt x="0" y="0"/>
                  </a:moveTo>
                  <a:lnTo>
                    <a:pt x="3070" y="0"/>
                  </a:lnTo>
                  <a:lnTo>
                    <a:pt x="3070" y="3080"/>
                  </a:lnTo>
                  <a:lnTo>
                    <a:pt x="0" y="3080"/>
                  </a:lnTo>
                  <a:close/>
                </a:path>
              </a:pathLst>
            </a:custGeom>
            <a:noFill/>
            <a:ln w="2525" cap="flat" cmpd="sng">
              <a:solidFill>
                <a:schemeClr val="accent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1" name="Google Shape;101;p8"/>
          <p:cNvSpPr/>
          <p:nvPr/>
        </p:nvSpPr>
        <p:spPr>
          <a:xfrm>
            <a:off x="8485996" y="1614632"/>
            <a:ext cx="80502" cy="80476"/>
          </a:xfrm>
          <a:custGeom>
            <a:avLst/>
            <a:gdLst/>
            <a:ahLst/>
            <a:cxnLst/>
            <a:rect l="l" t="t" r="r" b="b"/>
            <a:pathLst>
              <a:path w="3072" h="3071" extrusionOk="0">
                <a:moveTo>
                  <a:pt x="1" y="0"/>
                </a:moveTo>
                <a:lnTo>
                  <a:pt x="1" y="3070"/>
                </a:lnTo>
                <a:lnTo>
                  <a:pt x="3071" y="3070"/>
                </a:lnTo>
                <a:lnTo>
                  <a:pt x="3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2" name="Google Shape;102;p8"/>
          <p:cNvGrpSpPr/>
          <p:nvPr/>
        </p:nvGrpSpPr>
        <p:grpSpPr>
          <a:xfrm>
            <a:off x="3090746" y="-661332"/>
            <a:ext cx="98059" cy="1147596"/>
            <a:chOff x="3347921" y="16006"/>
            <a:chExt cx="98059" cy="1147596"/>
          </a:xfrm>
        </p:grpSpPr>
        <p:sp>
          <p:nvSpPr>
            <p:cNvPr id="103" name="Google Shape;103;p8"/>
            <p:cNvSpPr/>
            <p:nvPr/>
          </p:nvSpPr>
          <p:spPr>
            <a:xfrm>
              <a:off x="3347921" y="1065280"/>
              <a:ext cx="98059" cy="98321"/>
            </a:xfrm>
            <a:custGeom>
              <a:avLst/>
              <a:gdLst/>
              <a:ahLst/>
              <a:cxnLst/>
              <a:rect l="l" t="t" r="r" b="b"/>
              <a:pathLst>
                <a:path w="3742" h="3752" fill="none" extrusionOk="0">
                  <a:moveTo>
                    <a:pt x="0" y="1"/>
                  </a:moveTo>
                  <a:lnTo>
                    <a:pt x="3741" y="1"/>
                  </a:lnTo>
                  <a:lnTo>
                    <a:pt x="3741" y="3751"/>
                  </a:lnTo>
                  <a:lnTo>
                    <a:pt x="0" y="3751"/>
                  </a:lnTo>
                  <a:close/>
                </a:path>
              </a:pathLst>
            </a:custGeom>
            <a:noFill/>
            <a:ln w="2975" cap="flat" cmpd="sng">
              <a:solidFill>
                <a:schemeClr val="accent1"/>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04;p8"/>
            <p:cNvSpPr/>
            <p:nvPr/>
          </p:nvSpPr>
          <p:spPr>
            <a:xfrm>
              <a:off x="3392705" y="16006"/>
              <a:ext cx="8464" cy="894665"/>
            </a:xfrm>
            <a:custGeom>
              <a:avLst/>
              <a:gdLst/>
              <a:ahLst/>
              <a:cxnLst/>
              <a:rect l="l" t="t" r="r" b="b"/>
              <a:pathLst>
                <a:path w="323" h="34141" extrusionOk="0">
                  <a:moveTo>
                    <a:pt x="157" y="1"/>
                  </a:moveTo>
                  <a:lnTo>
                    <a:pt x="1" y="34141"/>
                  </a:lnTo>
                  <a:lnTo>
                    <a:pt x="323" y="34141"/>
                  </a:lnTo>
                  <a:lnTo>
                    <a:pt x="1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5" name="Google Shape;105;p8"/>
          <p:cNvGrpSpPr/>
          <p:nvPr/>
        </p:nvGrpSpPr>
        <p:grpSpPr>
          <a:xfrm>
            <a:off x="4892771" y="-340112"/>
            <a:ext cx="121172" cy="760495"/>
            <a:chOff x="5245196" y="3136513"/>
            <a:chExt cx="121172" cy="760495"/>
          </a:xfrm>
        </p:grpSpPr>
        <p:sp>
          <p:nvSpPr>
            <p:cNvPr id="106" name="Google Shape;106;p8"/>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107;p8"/>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8" name="Google Shape;108;p8"/>
          <p:cNvGrpSpPr/>
          <p:nvPr/>
        </p:nvGrpSpPr>
        <p:grpSpPr>
          <a:xfrm>
            <a:off x="250617" y="2402301"/>
            <a:ext cx="188650" cy="2468354"/>
            <a:chOff x="250617" y="2402301"/>
            <a:chExt cx="188650" cy="2468354"/>
          </a:xfrm>
        </p:grpSpPr>
        <p:sp>
          <p:nvSpPr>
            <p:cNvPr id="109" name="Google Shape;109;p8"/>
            <p:cNvSpPr/>
            <p:nvPr/>
          </p:nvSpPr>
          <p:spPr>
            <a:xfrm>
              <a:off x="250617" y="4681770"/>
              <a:ext cx="188650" cy="188886"/>
            </a:xfrm>
            <a:custGeom>
              <a:avLst/>
              <a:gdLst/>
              <a:ahLst/>
              <a:cxnLst/>
              <a:rect l="l" t="t" r="r" b="b"/>
              <a:pathLst>
                <a:path w="7199" h="7208" fill="none" extrusionOk="0">
                  <a:moveTo>
                    <a:pt x="0" y="1"/>
                  </a:moveTo>
                  <a:lnTo>
                    <a:pt x="7198" y="1"/>
                  </a:lnTo>
                  <a:lnTo>
                    <a:pt x="7198" y="7207"/>
                  </a:lnTo>
                  <a:lnTo>
                    <a:pt x="0" y="7207"/>
                  </a:lnTo>
                  <a:close/>
                </a:path>
              </a:pathLst>
            </a:custGeom>
            <a:noFill/>
            <a:ln w="5750" cap="flat" cmpd="sng">
              <a:solidFill>
                <a:schemeClr val="accent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10;p8"/>
            <p:cNvSpPr/>
            <p:nvPr/>
          </p:nvSpPr>
          <p:spPr>
            <a:xfrm>
              <a:off x="278316" y="4166291"/>
              <a:ext cx="133226" cy="133226"/>
            </a:xfrm>
            <a:custGeom>
              <a:avLst/>
              <a:gdLst/>
              <a:ahLst/>
              <a:cxnLst/>
              <a:rect l="l" t="t" r="r" b="b"/>
              <a:pathLst>
                <a:path w="5084" h="5084" fill="none" extrusionOk="0">
                  <a:moveTo>
                    <a:pt x="1" y="0"/>
                  </a:moveTo>
                  <a:lnTo>
                    <a:pt x="5084" y="0"/>
                  </a:lnTo>
                  <a:lnTo>
                    <a:pt x="5084" y="5084"/>
                  </a:lnTo>
                  <a:lnTo>
                    <a:pt x="1" y="5084"/>
                  </a:lnTo>
                  <a:close/>
                </a:path>
              </a:pathLst>
            </a:custGeom>
            <a:noFill/>
            <a:ln w="4125" cap="flat" cmpd="sng">
              <a:solidFill>
                <a:schemeClr val="accent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111;p8"/>
            <p:cNvSpPr/>
            <p:nvPr/>
          </p:nvSpPr>
          <p:spPr>
            <a:xfrm>
              <a:off x="304573" y="3689098"/>
              <a:ext cx="80476" cy="80476"/>
            </a:xfrm>
            <a:custGeom>
              <a:avLst/>
              <a:gdLst/>
              <a:ahLst/>
              <a:cxnLst/>
              <a:rect l="l" t="t" r="r" b="b"/>
              <a:pathLst>
                <a:path w="3071" h="3071" fill="none" extrusionOk="0">
                  <a:moveTo>
                    <a:pt x="1" y="0"/>
                  </a:moveTo>
                  <a:lnTo>
                    <a:pt x="3071" y="0"/>
                  </a:lnTo>
                  <a:lnTo>
                    <a:pt x="3071" y="3071"/>
                  </a:lnTo>
                  <a:lnTo>
                    <a:pt x="1" y="3071"/>
                  </a:lnTo>
                  <a:close/>
                </a:path>
              </a:pathLst>
            </a:custGeom>
            <a:noFill/>
            <a:ln w="2525" cap="flat" cmpd="sng">
              <a:solidFill>
                <a:schemeClr val="accent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12;p8"/>
            <p:cNvSpPr/>
            <p:nvPr/>
          </p:nvSpPr>
          <p:spPr>
            <a:xfrm>
              <a:off x="340710" y="2402301"/>
              <a:ext cx="8464" cy="1011487"/>
            </a:xfrm>
            <a:custGeom>
              <a:avLst/>
              <a:gdLst/>
              <a:ahLst/>
              <a:cxnLst/>
              <a:rect l="l" t="t" r="r" b="b"/>
              <a:pathLst>
                <a:path w="323" h="38599" extrusionOk="0">
                  <a:moveTo>
                    <a:pt x="157" y="1"/>
                  </a:moveTo>
                  <a:lnTo>
                    <a:pt x="0" y="38599"/>
                  </a:lnTo>
                  <a:lnTo>
                    <a:pt x="322" y="38599"/>
                  </a:lnTo>
                  <a:lnTo>
                    <a:pt x="1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13" name="Google Shape;113;p8"/>
          <p:cNvSpPr/>
          <p:nvPr/>
        </p:nvSpPr>
        <p:spPr>
          <a:xfrm>
            <a:off x="646863" y="21446"/>
            <a:ext cx="8464" cy="1689069"/>
          </a:xfrm>
          <a:custGeom>
            <a:avLst/>
            <a:gdLst/>
            <a:ahLst/>
            <a:cxnLst/>
            <a:rect l="l" t="t" r="r" b="b"/>
            <a:pathLst>
              <a:path w="323" h="64456" extrusionOk="0">
                <a:moveTo>
                  <a:pt x="166" y="0"/>
                </a:moveTo>
                <a:lnTo>
                  <a:pt x="1" y="64456"/>
                </a:lnTo>
                <a:lnTo>
                  <a:pt x="322" y="64456"/>
                </a:lnTo>
                <a:lnTo>
                  <a:pt x="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4"/>
        <p:cNvGrpSpPr/>
        <p:nvPr/>
      </p:nvGrpSpPr>
      <p:grpSpPr>
        <a:xfrm>
          <a:off x="0" y="0"/>
          <a:ext cx="0" cy="0"/>
          <a:chOff x="0" y="0"/>
          <a:chExt cx="0" cy="0"/>
        </a:xfrm>
      </p:grpSpPr>
      <p:sp>
        <p:nvSpPr>
          <p:cNvPr id="115" name="Google Shape;115;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6" name="Google Shape;116;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9"/>
          <p:cNvSpPr/>
          <p:nvPr/>
        </p:nvSpPr>
        <p:spPr>
          <a:xfrm>
            <a:off x="8026047" y="145861"/>
            <a:ext cx="121451" cy="120978"/>
          </a:xfrm>
          <a:custGeom>
            <a:avLst/>
            <a:gdLst/>
            <a:ahLst/>
            <a:cxnLst/>
            <a:rect l="l" t="t" r="r" b="b"/>
            <a:pathLst>
              <a:path w="2207" h="2198" fill="none" extrusionOk="0">
                <a:moveTo>
                  <a:pt x="0" y="0"/>
                </a:moveTo>
                <a:lnTo>
                  <a:pt x="2207" y="0"/>
                </a:lnTo>
                <a:lnTo>
                  <a:pt x="2207" y="2197"/>
                </a:lnTo>
                <a:lnTo>
                  <a:pt x="0" y="2197"/>
                </a:lnTo>
                <a:close/>
              </a:path>
            </a:pathLst>
          </a:custGeom>
          <a:noFill/>
          <a:ln w="2975" cap="flat" cmpd="sng">
            <a:solidFill>
              <a:schemeClr val="accent2"/>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118;p9"/>
          <p:cNvSpPr/>
          <p:nvPr/>
        </p:nvSpPr>
        <p:spPr>
          <a:xfrm>
            <a:off x="7698906" y="311809"/>
            <a:ext cx="57834" cy="57599"/>
          </a:xfrm>
          <a:custGeom>
            <a:avLst/>
            <a:gdLst/>
            <a:ahLst/>
            <a:cxnLst/>
            <a:rect l="l" t="t" r="r" b="b"/>
            <a:pathLst>
              <a:path w="2207" h="2198" fill="none" extrusionOk="0">
                <a:moveTo>
                  <a:pt x="0" y="0"/>
                </a:moveTo>
                <a:lnTo>
                  <a:pt x="2207" y="0"/>
                </a:lnTo>
                <a:lnTo>
                  <a:pt x="2207" y="2197"/>
                </a:lnTo>
                <a:lnTo>
                  <a:pt x="0" y="2197"/>
                </a:lnTo>
                <a:close/>
              </a:path>
            </a:pathLst>
          </a:custGeom>
          <a:noFill/>
          <a:ln w="2975" cap="flat" cmpd="sng">
            <a:solidFill>
              <a:schemeClr val="accent1"/>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119;p9"/>
          <p:cNvSpPr/>
          <p:nvPr/>
        </p:nvSpPr>
        <p:spPr>
          <a:xfrm>
            <a:off x="7090153" y="116376"/>
            <a:ext cx="121446" cy="121446"/>
          </a:xfrm>
          <a:custGeom>
            <a:avLst/>
            <a:gdLst/>
            <a:ahLst/>
            <a:cxnLst/>
            <a:rect l="l" t="t" r="r" b="b"/>
            <a:pathLst>
              <a:path w="4634" h="4634" extrusionOk="0">
                <a:moveTo>
                  <a:pt x="1" y="0"/>
                </a:moveTo>
                <a:lnTo>
                  <a:pt x="1" y="4633"/>
                </a:lnTo>
                <a:lnTo>
                  <a:pt x="4634" y="4633"/>
                </a:lnTo>
                <a:lnTo>
                  <a:pt x="46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120;p9"/>
          <p:cNvSpPr/>
          <p:nvPr/>
        </p:nvSpPr>
        <p:spPr>
          <a:xfrm>
            <a:off x="996506" y="224034"/>
            <a:ext cx="57834" cy="57599"/>
          </a:xfrm>
          <a:custGeom>
            <a:avLst/>
            <a:gdLst/>
            <a:ahLst/>
            <a:cxnLst/>
            <a:rect l="l" t="t" r="r" b="b"/>
            <a:pathLst>
              <a:path w="2207" h="2198" fill="none" extrusionOk="0">
                <a:moveTo>
                  <a:pt x="0" y="0"/>
                </a:moveTo>
                <a:lnTo>
                  <a:pt x="2207" y="0"/>
                </a:lnTo>
                <a:lnTo>
                  <a:pt x="2207" y="2197"/>
                </a:lnTo>
                <a:lnTo>
                  <a:pt x="0" y="2197"/>
                </a:lnTo>
                <a:close/>
              </a:path>
            </a:pathLst>
          </a:custGeom>
          <a:noFill/>
          <a:ln w="2975" cap="flat" cmpd="sng">
            <a:solidFill>
              <a:schemeClr val="accent1"/>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121;p9"/>
          <p:cNvSpPr/>
          <p:nvPr/>
        </p:nvSpPr>
        <p:spPr>
          <a:xfrm>
            <a:off x="1347572" y="289486"/>
            <a:ext cx="121451" cy="120978"/>
          </a:xfrm>
          <a:custGeom>
            <a:avLst/>
            <a:gdLst/>
            <a:ahLst/>
            <a:cxnLst/>
            <a:rect l="l" t="t" r="r" b="b"/>
            <a:pathLst>
              <a:path w="2207" h="2198" fill="none" extrusionOk="0">
                <a:moveTo>
                  <a:pt x="0" y="0"/>
                </a:moveTo>
                <a:lnTo>
                  <a:pt x="2207" y="0"/>
                </a:lnTo>
                <a:lnTo>
                  <a:pt x="2207" y="2197"/>
                </a:lnTo>
                <a:lnTo>
                  <a:pt x="0" y="2197"/>
                </a:lnTo>
                <a:close/>
              </a:path>
            </a:pathLst>
          </a:custGeom>
          <a:noFill/>
          <a:ln w="2975" cap="flat" cmpd="sng">
            <a:solidFill>
              <a:schemeClr val="accent6"/>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122;p9"/>
          <p:cNvSpPr/>
          <p:nvPr/>
        </p:nvSpPr>
        <p:spPr>
          <a:xfrm>
            <a:off x="1786653" y="145401"/>
            <a:ext cx="121446" cy="121446"/>
          </a:xfrm>
          <a:custGeom>
            <a:avLst/>
            <a:gdLst/>
            <a:ahLst/>
            <a:cxnLst/>
            <a:rect l="l" t="t" r="r" b="b"/>
            <a:pathLst>
              <a:path w="4634" h="4634" extrusionOk="0">
                <a:moveTo>
                  <a:pt x="1" y="0"/>
                </a:moveTo>
                <a:lnTo>
                  <a:pt x="1" y="4633"/>
                </a:lnTo>
                <a:lnTo>
                  <a:pt x="4634" y="4633"/>
                </a:lnTo>
                <a:lnTo>
                  <a:pt x="4634"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3" name="Google Shape;123;p9"/>
          <p:cNvGrpSpPr/>
          <p:nvPr/>
        </p:nvGrpSpPr>
        <p:grpSpPr>
          <a:xfrm>
            <a:off x="8566507" y="188009"/>
            <a:ext cx="188886" cy="1181531"/>
            <a:chOff x="2877432" y="975334"/>
            <a:chExt cx="188886" cy="1181531"/>
          </a:xfrm>
        </p:grpSpPr>
        <p:sp>
          <p:nvSpPr>
            <p:cNvPr id="124" name="Google Shape;124;p9"/>
            <p:cNvSpPr/>
            <p:nvPr/>
          </p:nvSpPr>
          <p:spPr>
            <a:xfrm>
              <a:off x="2877432" y="1968242"/>
              <a:ext cx="188886" cy="188624"/>
            </a:xfrm>
            <a:custGeom>
              <a:avLst/>
              <a:gdLst/>
              <a:ahLst/>
              <a:cxnLst/>
              <a:rect l="l" t="t" r="r" b="b"/>
              <a:pathLst>
                <a:path w="7208" h="7198" fill="none" extrusionOk="0">
                  <a:moveTo>
                    <a:pt x="1" y="0"/>
                  </a:moveTo>
                  <a:lnTo>
                    <a:pt x="7208" y="0"/>
                  </a:lnTo>
                  <a:lnTo>
                    <a:pt x="7208" y="7198"/>
                  </a:lnTo>
                  <a:lnTo>
                    <a:pt x="1" y="7198"/>
                  </a:lnTo>
                  <a:close/>
                </a:path>
              </a:pathLst>
            </a:custGeom>
            <a:noFill/>
            <a:ln w="5750" cap="flat" cmpd="sng">
              <a:solidFill>
                <a:schemeClr val="accent6"/>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125;p9"/>
            <p:cNvSpPr/>
            <p:nvPr/>
          </p:nvSpPr>
          <p:spPr>
            <a:xfrm>
              <a:off x="2905393" y="1452501"/>
              <a:ext cx="133226" cy="133252"/>
            </a:xfrm>
            <a:custGeom>
              <a:avLst/>
              <a:gdLst/>
              <a:ahLst/>
              <a:cxnLst/>
              <a:rect l="l" t="t" r="r" b="b"/>
              <a:pathLst>
                <a:path w="5084" h="5085" fill="none" extrusionOk="0">
                  <a:moveTo>
                    <a:pt x="0" y="1"/>
                  </a:moveTo>
                  <a:lnTo>
                    <a:pt x="5083" y="1"/>
                  </a:lnTo>
                  <a:lnTo>
                    <a:pt x="5083" y="5084"/>
                  </a:lnTo>
                  <a:lnTo>
                    <a:pt x="0" y="5084"/>
                  </a:lnTo>
                  <a:close/>
                </a:path>
              </a:pathLst>
            </a:custGeom>
            <a:noFill/>
            <a:ln w="4125" cap="flat" cmpd="sng">
              <a:solidFill>
                <a:schemeClr val="accent6"/>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126;p9"/>
            <p:cNvSpPr/>
            <p:nvPr/>
          </p:nvSpPr>
          <p:spPr>
            <a:xfrm>
              <a:off x="2931651" y="975334"/>
              <a:ext cx="80476" cy="80711"/>
            </a:xfrm>
            <a:custGeom>
              <a:avLst/>
              <a:gdLst/>
              <a:ahLst/>
              <a:cxnLst/>
              <a:rect l="l" t="t" r="r" b="b"/>
              <a:pathLst>
                <a:path w="3071" h="3080" fill="none" extrusionOk="0">
                  <a:moveTo>
                    <a:pt x="0" y="0"/>
                  </a:moveTo>
                  <a:lnTo>
                    <a:pt x="3070" y="0"/>
                  </a:lnTo>
                  <a:lnTo>
                    <a:pt x="3070" y="3080"/>
                  </a:lnTo>
                  <a:lnTo>
                    <a:pt x="0" y="3080"/>
                  </a:lnTo>
                  <a:close/>
                </a:path>
              </a:pathLst>
            </a:custGeom>
            <a:noFill/>
            <a:ln w="2525" cap="flat" cmpd="sng">
              <a:solidFill>
                <a:schemeClr val="accent6"/>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7" name="Google Shape;127;p9"/>
          <p:cNvSpPr/>
          <p:nvPr/>
        </p:nvSpPr>
        <p:spPr>
          <a:xfrm>
            <a:off x="8935726" y="10"/>
            <a:ext cx="8464" cy="2519637"/>
          </a:xfrm>
          <a:custGeom>
            <a:avLst/>
            <a:gdLst/>
            <a:ahLst/>
            <a:cxnLst/>
            <a:rect l="l" t="t" r="r" b="b"/>
            <a:pathLst>
              <a:path w="323" h="96151" extrusionOk="0">
                <a:moveTo>
                  <a:pt x="166" y="0"/>
                </a:moveTo>
                <a:lnTo>
                  <a:pt x="1" y="96150"/>
                </a:lnTo>
                <a:lnTo>
                  <a:pt x="323" y="96150"/>
                </a:lnTo>
                <a:lnTo>
                  <a:pt x="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8" name="Google Shape;128;p9"/>
          <p:cNvGrpSpPr/>
          <p:nvPr/>
        </p:nvGrpSpPr>
        <p:grpSpPr>
          <a:xfrm>
            <a:off x="278798" y="1881556"/>
            <a:ext cx="191952" cy="1929123"/>
            <a:chOff x="278798" y="1881556"/>
            <a:chExt cx="191952" cy="1929123"/>
          </a:xfrm>
        </p:grpSpPr>
        <p:sp>
          <p:nvSpPr>
            <p:cNvPr id="129" name="Google Shape;129;p9"/>
            <p:cNvSpPr/>
            <p:nvPr/>
          </p:nvSpPr>
          <p:spPr>
            <a:xfrm>
              <a:off x="370541" y="1881556"/>
              <a:ext cx="8464" cy="1689096"/>
            </a:xfrm>
            <a:custGeom>
              <a:avLst/>
              <a:gdLst/>
              <a:ahLst/>
              <a:cxnLst/>
              <a:rect l="l" t="t" r="r" b="b"/>
              <a:pathLst>
                <a:path w="323" h="64457" extrusionOk="0">
                  <a:moveTo>
                    <a:pt x="157" y="1"/>
                  </a:moveTo>
                  <a:lnTo>
                    <a:pt x="0" y="64456"/>
                  </a:lnTo>
                  <a:lnTo>
                    <a:pt x="322" y="64456"/>
                  </a:lnTo>
                  <a:lnTo>
                    <a:pt x="1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130;p9"/>
            <p:cNvSpPr/>
            <p:nvPr/>
          </p:nvSpPr>
          <p:spPr>
            <a:xfrm>
              <a:off x="278798" y="3618728"/>
              <a:ext cx="191952" cy="191952"/>
            </a:xfrm>
            <a:custGeom>
              <a:avLst/>
              <a:gdLst/>
              <a:ahLst/>
              <a:cxnLst/>
              <a:rect l="l" t="t" r="r" b="b"/>
              <a:pathLst>
                <a:path w="4634" h="4634" extrusionOk="0">
                  <a:moveTo>
                    <a:pt x="1" y="0"/>
                  </a:moveTo>
                  <a:lnTo>
                    <a:pt x="1" y="4633"/>
                  </a:lnTo>
                  <a:lnTo>
                    <a:pt x="4634" y="4633"/>
                  </a:lnTo>
                  <a:lnTo>
                    <a:pt x="46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1"/>
        <p:cNvGrpSpPr/>
        <p:nvPr/>
      </p:nvGrpSpPr>
      <p:grpSpPr>
        <a:xfrm>
          <a:off x="0" y="0"/>
          <a:ext cx="0" cy="0"/>
          <a:chOff x="0" y="0"/>
          <a:chExt cx="0" cy="0"/>
        </a:xfrm>
      </p:grpSpPr>
      <p:sp>
        <p:nvSpPr>
          <p:cNvPr id="132" name="Google Shape;132;p10"/>
          <p:cNvSpPr txBox="1">
            <a:spLocks noGrp="1"/>
          </p:cNvSpPr>
          <p:nvPr>
            <p:ph type="title"/>
          </p:nvPr>
        </p:nvSpPr>
        <p:spPr>
          <a:xfrm>
            <a:off x="720000" y="4014450"/>
            <a:ext cx="7704000" cy="5727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Share Tech"/>
              <a:buNone/>
              <a:defRPr sz="2800">
                <a:solidFill>
                  <a:schemeClr val="dk1"/>
                </a:solidFill>
                <a:latin typeface="Share Tech"/>
                <a:ea typeface="Share Tech"/>
                <a:cs typeface="Share Tech"/>
                <a:sym typeface="Share Tech"/>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1pPr>
            <a:lvl2pPr marL="914400" lvl="1" indent="-317500">
              <a:lnSpc>
                <a:spcPct val="100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2pPr>
            <a:lvl3pPr marL="1371600" lvl="2" indent="-317500">
              <a:lnSpc>
                <a:spcPct val="100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3pPr>
            <a:lvl4pPr marL="1828800" lvl="3" indent="-317500">
              <a:lnSpc>
                <a:spcPct val="100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4pPr>
            <a:lvl5pPr marL="2286000" lvl="4" indent="-317500">
              <a:lnSpc>
                <a:spcPct val="100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5pPr>
            <a:lvl6pPr marL="2743200" lvl="5" indent="-317500">
              <a:lnSpc>
                <a:spcPct val="100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6pPr>
            <a:lvl7pPr marL="3200400" lvl="6" indent="-317500">
              <a:lnSpc>
                <a:spcPct val="100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7pPr>
            <a:lvl8pPr marL="3657600" lvl="7" indent="-317500">
              <a:lnSpc>
                <a:spcPct val="100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8pPr>
            <a:lvl9pPr marL="4114800" lvl="8" indent="-317500">
              <a:lnSpc>
                <a:spcPct val="100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2.jp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hyperlink" Target="https://eteca.org/" TargetMode="External"/><Relationship Id="rId7"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hyperlink" Target="https://www.chprc.org/" TargetMode="External"/><Relationship Id="rId4" Type="http://schemas.openxmlformats.org/officeDocument/2006/relationships/hyperlink" Target="https://chipts.ucla.ed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video" Target="https://www.youtube.com/embed/fBQxIWWRx7k?feature=oembed" TargetMode="Externa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4"/>
          <p:cNvSpPr txBox="1">
            <a:spLocks noGrp="1"/>
          </p:cNvSpPr>
          <p:nvPr>
            <p:ph type="ctrTitle"/>
          </p:nvPr>
        </p:nvSpPr>
        <p:spPr>
          <a:xfrm>
            <a:off x="713224" y="1440375"/>
            <a:ext cx="4831762" cy="2377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400" dirty="0"/>
              <a:t>Hub for </a:t>
            </a:r>
            <a:r>
              <a:rPr lang="en" sz="4400" dirty="0">
                <a:solidFill>
                  <a:schemeClr val="accent2"/>
                </a:solidFill>
              </a:rPr>
              <a:t>Health Intervention, Policy and Practice</a:t>
            </a:r>
            <a:endParaRPr sz="4400" dirty="0"/>
          </a:p>
        </p:txBody>
      </p:sp>
      <p:sp>
        <p:nvSpPr>
          <p:cNvPr id="158" name="Google Shape;158;p14"/>
          <p:cNvSpPr txBox="1">
            <a:spLocks noGrp="1"/>
          </p:cNvSpPr>
          <p:nvPr>
            <p:ph type="subTitle" idx="1"/>
          </p:nvPr>
        </p:nvSpPr>
        <p:spPr>
          <a:xfrm>
            <a:off x="713225" y="3779775"/>
            <a:ext cx="4242900" cy="47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Ayako Miyashita Ochoa, JD</a:t>
            </a:r>
          </a:p>
          <a:p>
            <a:pPr marL="0" lvl="0" indent="0" algn="l" rtl="0">
              <a:spcBef>
                <a:spcPts val="0"/>
              </a:spcBef>
              <a:spcAft>
                <a:spcPts val="0"/>
              </a:spcAft>
              <a:buNone/>
            </a:pPr>
            <a:r>
              <a:rPr lang="en" dirty="0"/>
              <a:t>she/her/hers</a:t>
            </a:r>
          </a:p>
          <a:p>
            <a:pPr marL="0" lvl="0" indent="0" algn="l" rtl="0">
              <a:spcBef>
                <a:spcPts val="0"/>
              </a:spcBef>
              <a:spcAft>
                <a:spcPts val="0"/>
              </a:spcAft>
              <a:buNone/>
            </a:pPr>
            <a:r>
              <a:rPr lang="en" dirty="0"/>
              <a:t>amochoa@luskin.ucla.edu</a:t>
            </a:r>
            <a:endParaRPr dirty="0"/>
          </a:p>
        </p:txBody>
      </p:sp>
      <p:sp>
        <p:nvSpPr>
          <p:cNvPr id="159" name="Google Shape;159;p14"/>
          <p:cNvSpPr/>
          <p:nvPr/>
        </p:nvSpPr>
        <p:spPr>
          <a:xfrm>
            <a:off x="3688231" y="676545"/>
            <a:ext cx="121434" cy="121434"/>
          </a:xfrm>
          <a:custGeom>
            <a:avLst/>
            <a:gdLst/>
            <a:ahLst/>
            <a:cxnLst/>
            <a:rect l="l" t="t" r="r" b="b"/>
            <a:pathLst>
              <a:path w="4634" h="4634" extrusionOk="0">
                <a:moveTo>
                  <a:pt x="1" y="0"/>
                </a:moveTo>
                <a:lnTo>
                  <a:pt x="1" y="4633"/>
                </a:lnTo>
                <a:lnTo>
                  <a:pt x="4634" y="4633"/>
                </a:lnTo>
                <a:lnTo>
                  <a:pt x="4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160;p14"/>
          <p:cNvSpPr/>
          <p:nvPr/>
        </p:nvSpPr>
        <p:spPr>
          <a:xfrm>
            <a:off x="6829234" y="3495813"/>
            <a:ext cx="133275" cy="133275"/>
          </a:xfrm>
          <a:custGeom>
            <a:avLst/>
            <a:gdLst/>
            <a:ahLst/>
            <a:cxnLst/>
            <a:rect l="l" t="t" r="r" b="b"/>
            <a:pathLst>
              <a:path w="2207" h="2207" fill="none" extrusionOk="0">
                <a:moveTo>
                  <a:pt x="0" y="1"/>
                </a:moveTo>
                <a:lnTo>
                  <a:pt x="2206" y="1"/>
                </a:lnTo>
                <a:lnTo>
                  <a:pt x="2206" y="2207"/>
                </a:lnTo>
                <a:lnTo>
                  <a:pt x="0" y="2207"/>
                </a:lnTo>
                <a:close/>
              </a:path>
            </a:pathLst>
          </a:custGeom>
          <a:noFill/>
          <a:ln w="1375" cap="flat" cmpd="sng">
            <a:solidFill>
              <a:schemeClr val="accent1"/>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161;p14"/>
          <p:cNvSpPr/>
          <p:nvPr/>
        </p:nvSpPr>
        <p:spPr>
          <a:xfrm>
            <a:off x="8055557" y="1344311"/>
            <a:ext cx="104086" cy="104322"/>
          </a:xfrm>
          <a:custGeom>
            <a:avLst/>
            <a:gdLst/>
            <a:ahLst/>
            <a:cxnLst/>
            <a:rect l="l" t="t" r="r" b="b"/>
            <a:pathLst>
              <a:path w="3972" h="3981" fill="none" extrusionOk="0">
                <a:moveTo>
                  <a:pt x="1" y="1"/>
                </a:moveTo>
                <a:lnTo>
                  <a:pt x="3972" y="1"/>
                </a:lnTo>
                <a:lnTo>
                  <a:pt x="3972" y="3981"/>
                </a:lnTo>
                <a:lnTo>
                  <a:pt x="1" y="3981"/>
                </a:lnTo>
                <a:close/>
              </a:path>
            </a:pathLst>
          </a:custGeom>
          <a:noFill/>
          <a:ln w="2975" cap="flat" cmpd="sng">
            <a:solidFill>
              <a:schemeClr val="accent2"/>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162;p14"/>
          <p:cNvSpPr/>
          <p:nvPr/>
        </p:nvSpPr>
        <p:spPr>
          <a:xfrm>
            <a:off x="5969504" y="3118803"/>
            <a:ext cx="119993" cy="119966"/>
          </a:xfrm>
          <a:custGeom>
            <a:avLst/>
            <a:gdLst/>
            <a:ahLst/>
            <a:cxnLst/>
            <a:rect l="l" t="t" r="r" b="b"/>
            <a:pathLst>
              <a:path w="4579" h="4578" extrusionOk="0">
                <a:moveTo>
                  <a:pt x="1" y="0"/>
                </a:moveTo>
                <a:lnTo>
                  <a:pt x="1" y="4578"/>
                </a:lnTo>
                <a:lnTo>
                  <a:pt x="4578" y="4578"/>
                </a:lnTo>
                <a:lnTo>
                  <a:pt x="45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163;p14"/>
          <p:cNvSpPr/>
          <p:nvPr/>
        </p:nvSpPr>
        <p:spPr>
          <a:xfrm>
            <a:off x="4229517" y="4248683"/>
            <a:ext cx="119993" cy="119993"/>
          </a:xfrm>
          <a:custGeom>
            <a:avLst/>
            <a:gdLst/>
            <a:ahLst/>
            <a:cxnLst/>
            <a:rect l="l" t="t" r="r" b="b"/>
            <a:pathLst>
              <a:path w="4579" h="4579" extrusionOk="0">
                <a:moveTo>
                  <a:pt x="0" y="1"/>
                </a:moveTo>
                <a:lnTo>
                  <a:pt x="0" y="4578"/>
                </a:lnTo>
                <a:lnTo>
                  <a:pt x="4578" y="4578"/>
                </a:lnTo>
                <a:lnTo>
                  <a:pt x="45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64" name="Google Shape;164;p14"/>
          <p:cNvGrpSpPr/>
          <p:nvPr/>
        </p:nvGrpSpPr>
        <p:grpSpPr>
          <a:xfrm>
            <a:off x="6232314" y="3696331"/>
            <a:ext cx="121434" cy="1073147"/>
            <a:chOff x="6232314" y="3696331"/>
            <a:chExt cx="121434" cy="1073147"/>
          </a:xfrm>
        </p:grpSpPr>
        <p:sp>
          <p:nvSpPr>
            <p:cNvPr id="165" name="Google Shape;165;p14"/>
            <p:cNvSpPr/>
            <p:nvPr/>
          </p:nvSpPr>
          <p:spPr>
            <a:xfrm>
              <a:off x="6232314" y="4648280"/>
              <a:ext cx="121434" cy="121198"/>
            </a:xfrm>
            <a:custGeom>
              <a:avLst/>
              <a:gdLst/>
              <a:ahLst/>
              <a:cxnLst/>
              <a:rect l="l" t="t" r="r" b="b"/>
              <a:pathLst>
                <a:path w="4634" h="4625" extrusionOk="0">
                  <a:moveTo>
                    <a:pt x="0" y="1"/>
                  </a:moveTo>
                  <a:lnTo>
                    <a:pt x="0" y="4624"/>
                  </a:lnTo>
                  <a:lnTo>
                    <a:pt x="4633" y="4624"/>
                  </a:lnTo>
                  <a:lnTo>
                    <a:pt x="46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166;p14"/>
            <p:cNvSpPr/>
            <p:nvPr/>
          </p:nvSpPr>
          <p:spPr>
            <a:xfrm>
              <a:off x="6288681" y="3696331"/>
              <a:ext cx="8700" cy="872731"/>
            </a:xfrm>
            <a:custGeom>
              <a:avLst/>
              <a:gdLst/>
              <a:ahLst/>
              <a:cxnLst/>
              <a:rect l="l" t="t" r="r" b="b"/>
              <a:pathLst>
                <a:path w="332" h="33304" extrusionOk="0">
                  <a:moveTo>
                    <a:pt x="166" y="0"/>
                  </a:moveTo>
                  <a:lnTo>
                    <a:pt x="0" y="33304"/>
                  </a:lnTo>
                  <a:lnTo>
                    <a:pt x="331" y="33304"/>
                  </a:lnTo>
                  <a:lnTo>
                    <a:pt x="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67" name="Google Shape;167;p14"/>
          <p:cNvGrpSpPr/>
          <p:nvPr/>
        </p:nvGrpSpPr>
        <p:grpSpPr>
          <a:xfrm>
            <a:off x="6608011" y="1054827"/>
            <a:ext cx="133252" cy="1952377"/>
            <a:chOff x="6780548" y="337714"/>
            <a:chExt cx="133252" cy="1952377"/>
          </a:xfrm>
        </p:grpSpPr>
        <p:sp>
          <p:nvSpPr>
            <p:cNvPr id="168" name="Google Shape;168;p14"/>
            <p:cNvSpPr/>
            <p:nvPr/>
          </p:nvSpPr>
          <p:spPr>
            <a:xfrm>
              <a:off x="6780548" y="2156839"/>
              <a:ext cx="133252" cy="133252"/>
            </a:xfrm>
            <a:custGeom>
              <a:avLst/>
              <a:gdLst/>
              <a:ahLst/>
              <a:cxnLst/>
              <a:rect l="l" t="t" r="r" b="b"/>
              <a:pathLst>
                <a:path w="5085" h="5085" fill="none" extrusionOk="0">
                  <a:moveTo>
                    <a:pt x="1" y="1"/>
                  </a:moveTo>
                  <a:lnTo>
                    <a:pt x="5084" y="1"/>
                  </a:lnTo>
                  <a:lnTo>
                    <a:pt x="5084" y="5084"/>
                  </a:lnTo>
                  <a:lnTo>
                    <a:pt x="1" y="5084"/>
                  </a:lnTo>
                  <a:close/>
                </a:path>
              </a:pathLst>
            </a:custGeom>
            <a:noFill/>
            <a:ln w="4125" cap="flat" cmpd="sng">
              <a:solidFill>
                <a:schemeClr val="accent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169;p14"/>
            <p:cNvSpPr/>
            <p:nvPr/>
          </p:nvSpPr>
          <p:spPr>
            <a:xfrm>
              <a:off x="6842943" y="337714"/>
              <a:ext cx="8464" cy="1695359"/>
            </a:xfrm>
            <a:custGeom>
              <a:avLst/>
              <a:gdLst/>
              <a:ahLst/>
              <a:cxnLst/>
              <a:rect l="l" t="t" r="r" b="b"/>
              <a:pathLst>
                <a:path w="323" h="64696" extrusionOk="0">
                  <a:moveTo>
                    <a:pt x="157" y="0"/>
                  </a:moveTo>
                  <a:lnTo>
                    <a:pt x="1" y="64695"/>
                  </a:lnTo>
                  <a:lnTo>
                    <a:pt x="322" y="64695"/>
                  </a:lnTo>
                  <a:lnTo>
                    <a:pt x="1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70" name="Google Shape;170;p14"/>
          <p:cNvGrpSpPr/>
          <p:nvPr/>
        </p:nvGrpSpPr>
        <p:grpSpPr>
          <a:xfrm>
            <a:off x="7142605" y="260834"/>
            <a:ext cx="199237" cy="2828935"/>
            <a:chOff x="1608717" y="1280046"/>
            <a:chExt cx="199237" cy="2828935"/>
          </a:xfrm>
        </p:grpSpPr>
        <p:sp>
          <p:nvSpPr>
            <p:cNvPr id="171" name="Google Shape;171;p14"/>
            <p:cNvSpPr/>
            <p:nvPr/>
          </p:nvSpPr>
          <p:spPr>
            <a:xfrm>
              <a:off x="1608717" y="3909744"/>
              <a:ext cx="199237" cy="199237"/>
            </a:xfrm>
            <a:custGeom>
              <a:avLst/>
              <a:gdLst/>
              <a:ahLst/>
              <a:cxnLst/>
              <a:rect l="l" t="t" r="r" b="b"/>
              <a:pathLst>
                <a:path w="7603" h="7603" extrusionOk="0">
                  <a:moveTo>
                    <a:pt x="0" y="1"/>
                  </a:moveTo>
                  <a:lnTo>
                    <a:pt x="0" y="7602"/>
                  </a:lnTo>
                  <a:lnTo>
                    <a:pt x="7602" y="7602"/>
                  </a:lnTo>
                  <a:lnTo>
                    <a:pt x="7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172;p14"/>
            <p:cNvSpPr/>
            <p:nvPr/>
          </p:nvSpPr>
          <p:spPr>
            <a:xfrm>
              <a:off x="1656175" y="3269477"/>
              <a:ext cx="104086" cy="104086"/>
            </a:xfrm>
            <a:custGeom>
              <a:avLst/>
              <a:gdLst/>
              <a:ahLst/>
              <a:cxnLst/>
              <a:rect l="l" t="t" r="r" b="b"/>
              <a:pathLst>
                <a:path w="3972" h="3972" extrusionOk="0">
                  <a:moveTo>
                    <a:pt x="0" y="1"/>
                  </a:moveTo>
                  <a:lnTo>
                    <a:pt x="0" y="3972"/>
                  </a:lnTo>
                  <a:lnTo>
                    <a:pt x="3971" y="3972"/>
                  </a:lnTo>
                  <a:lnTo>
                    <a:pt x="39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173;p14"/>
            <p:cNvSpPr/>
            <p:nvPr/>
          </p:nvSpPr>
          <p:spPr>
            <a:xfrm>
              <a:off x="1704104" y="1280046"/>
              <a:ext cx="8464" cy="1794099"/>
            </a:xfrm>
            <a:custGeom>
              <a:avLst/>
              <a:gdLst/>
              <a:ahLst/>
              <a:cxnLst/>
              <a:rect l="l" t="t" r="r" b="b"/>
              <a:pathLst>
                <a:path w="323" h="68464" extrusionOk="0">
                  <a:moveTo>
                    <a:pt x="157" y="0"/>
                  </a:moveTo>
                  <a:lnTo>
                    <a:pt x="0" y="68464"/>
                  </a:lnTo>
                  <a:lnTo>
                    <a:pt x="322" y="68464"/>
                  </a:lnTo>
                  <a:lnTo>
                    <a:pt x="1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77" name="Google Shape;177;p14"/>
          <p:cNvSpPr/>
          <p:nvPr/>
        </p:nvSpPr>
        <p:spPr>
          <a:xfrm>
            <a:off x="7670738" y="2784681"/>
            <a:ext cx="8464" cy="1689096"/>
          </a:xfrm>
          <a:custGeom>
            <a:avLst/>
            <a:gdLst/>
            <a:ahLst/>
            <a:cxnLst/>
            <a:rect l="l" t="t" r="r" b="b"/>
            <a:pathLst>
              <a:path w="323" h="64457" extrusionOk="0">
                <a:moveTo>
                  <a:pt x="157" y="1"/>
                </a:moveTo>
                <a:lnTo>
                  <a:pt x="0" y="64456"/>
                </a:lnTo>
                <a:lnTo>
                  <a:pt x="322" y="64456"/>
                </a:lnTo>
                <a:lnTo>
                  <a:pt x="1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8" name="Google Shape;178;p14"/>
          <p:cNvGrpSpPr/>
          <p:nvPr/>
        </p:nvGrpSpPr>
        <p:grpSpPr>
          <a:xfrm>
            <a:off x="8008096" y="2108910"/>
            <a:ext cx="199001" cy="2139769"/>
            <a:chOff x="8008096" y="2108910"/>
            <a:chExt cx="199001" cy="2139769"/>
          </a:xfrm>
        </p:grpSpPr>
        <p:sp>
          <p:nvSpPr>
            <p:cNvPr id="179" name="Google Shape;179;p14"/>
            <p:cNvSpPr/>
            <p:nvPr/>
          </p:nvSpPr>
          <p:spPr>
            <a:xfrm>
              <a:off x="8008096" y="4049705"/>
              <a:ext cx="199001" cy="198975"/>
            </a:xfrm>
            <a:custGeom>
              <a:avLst/>
              <a:gdLst/>
              <a:ahLst/>
              <a:cxnLst/>
              <a:rect l="l" t="t" r="r" b="b"/>
              <a:pathLst>
                <a:path w="7594" h="7593" extrusionOk="0">
                  <a:moveTo>
                    <a:pt x="1" y="0"/>
                  </a:moveTo>
                  <a:lnTo>
                    <a:pt x="1" y="7593"/>
                  </a:lnTo>
                  <a:lnTo>
                    <a:pt x="7593" y="7593"/>
                  </a:lnTo>
                  <a:lnTo>
                    <a:pt x="75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180;p14"/>
            <p:cNvSpPr/>
            <p:nvPr/>
          </p:nvSpPr>
          <p:spPr>
            <a:xfrm>
              <a:off x="8103246" y="2108910"/>
              <a:ext cx="8464" cy="1793863"/>
            </a:xfrm>
            <a:custGeom>
              <a:avLst/>
              <a:gdLst/>
              <a:ahLst/>
              <a:cxnLst/>
              <a:rect l="l" t="t" r="r" b="b"/>
              <a:pathLst>
                <a:path w="323" h="68455" extrusionOk="0">
                  <a:moveTo>
                    <a:pt x="166" y="1"/>
                  </a:moveTo>
                  <a:lnTo>
                    <a:pt x="0" y="68455"/>
                  </a:lnTo>
                  <a:lnTo>
                    <a:pt x="322" y="68455"/>
                  </a:lnTo>
                  <a:lnTo>
                    <a:pt x="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81" name="Google Shape;181;p14"/>
          <p:cNvGrpSpPr/>
          <p:nvPr/>
        </p:nvGrpSpPr>
        <p:grpSpPr>
          <a:xfrm>
            <a:off x="5930000" y="1241705"/>
            <a:ext cx="199001" cy="867198"/>
            <a:chOff x="4475150" y="4052605"/>
            <a:chExt cx="199001" cy="867198"/>
          </a:xfrm>
        </p:grpSpPr>
        <p:sp>
          <p:nvSpPr>
            <p:cNvPr id="182" name="Google Shape;182;p14"/>
            <p:cNvSpPr/>
            <p:nvPr/>
          </p:nvSpPr>
          <p:spPr>
            <a:xfrm>
              <a:off x="4475150" y="4052605"/>
              <a:ext cx="199001" cy="220121"/>
            </a:xfrm>
            <a:custGeom>
              <a:avLst/>
              <a:gdLst/>
              <a:ahLst/>
              <a:cxnLst/>
              <a:rect l="l" t="t" r="r" b="b"/>
              <a:pathLst>
                <a:path w="7594" h="7593" extrusionOk="0">
                  <a:moveTo>
                    <a:pt x="1" y="0"/>
                  </a:moveTo>
                  <a:lnTo>
                    <a:pt x="1" y="7593"/>
                  </a:lnTo>
                  <a:lnTo>
                    <a:pt x="7593" y="7593"/>
                  </a:lnTo>
                  <a:lnTo>
                    <a:pt x="75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183;p14"/>
            <p:cNvSpPr/>
            <p:nvPr/>
          </p:nvSpPr>
          <p:spPr>
            <a:xfrm>
              <a:off x="4522600" y="4494201"/>
              <a:ext cx="104095" cy="115148"/>
            </a:xfrm>
            <a:custGeom>
              <a:avLst/>
              <a:gdLst/>
              <a:ahLst/>
              <a:cxnLst/>
              <a:rect l="l" t="t" r="r" b="b"/>
              <a:pathLst>
                <a:path w="7594" h="7593" extrusionOk="0">
                  <a:moveTo>
                    <a:pt x="1" y="0"/>
                  </a:moveTo>
                  <a:lnTo>
                    <a:pt x="1" y="7593"/>
                  </a:lnTo>
                  <a:lnTo>
                    <a:pt x="7593" y="7593"/>
                  </a:lnTo>
                  <a:lnTo>
                    <a:pt x="75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184;p14"/>
            <p:cNvSpPr/>
            <p:nvPr/>
          </p:nvSpPr>
          <p:spPr>
            <a:xfrm>
              <a:off x="4534403" y="4830814"/>
              <a:ext cx="80477" cy="88990"/>
            </a:xfrm>
            <a:custGeom>
              <a:avLst/>
              <a:gdLst/>
              <a:ahLst/>
              <a:cxnLst/>
              <a:rect l="l" t="t" r="r" b="b"/>
              <a:pathLst>
                <a:path w="7594" h="7593" extrusionOk="0">
                  <a:moveTo>
                    <a:pt x="1" y="0"/>
                  </a:moveTo>
                  <a:lnTo>
                    <a:pt x="1" y="7593"/>
                  </a:lnTo>
                  <a:lnTo>
                    <a:pt x="7593" y="7593"/>
                  </a:lnTo>
                  <a:lnTo>
                    <a:pt x="75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85" name="Google Shape;185;p14"/>
          <p:cNvSpPr/>
          <p:nvPr/>
        </p:nvSpPr>
        <p:spPr>
          <a:xfrm>
            <a:off x="5545159" y="4115388"/>
            <a:ext cx="133275" cy="133275"/>
          </a:xfrm>
          <a:custGeom>
            <a:avLst/>
            <a:gdLst/>
            <a:ahLst/>
            <a:cxnLst/>
            <a:rect l="l" t="t" r="r" b="b"/>
            <a:pathLst>
              <a:path w="2207" h="2207" fill="none" extrusionOk="0">
                <a:moveTo>
                  <a:pt x="0" y="1"/>
                </a:moveTo>
                <a:lnTo>
                  <a:pt x="2206" y="1"/>
                </a:lnTo>
                <a:lnTo>
                  <a:pt x="2206" y="2207"/>
                </a:lnTo>
                <a:lnTo>
                  <a:pt x="0" y="2207"/>
                </a:lnTo>
                <a:close/>
              </a:path>
            </a:pathLst>
          </a:custGeom>
          <a:noFill/>
          <a:ln w="1375" cap="flat" cmpd="sng">
            <a:solidFill>
              <a:schemeClr val="accent1"/>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Graphic 1">
            <a:extLst>
              <a:ext uri="{FF2B5EF4-FFF2-40B4-BE49-F238E27FC236}">
                <a16:creationId xmlns:a16="http://schemas.microsoft.com/office/drawing/2014/main" id="{C4200331-FF69-A844-AB79-22CF1DA4318E}"/>
              </a:ext>
            </a:extLst>
          </p:cNvPr>
          <p:cNvPicPr>
            <a:picLocks noGrp="1" noChangeAspect="1"/>
          </p:cNvPicPr>
          <p:nvPr/>
        </p:nvPicPr>
        <p:blipFill>
          <a:blip r:embed="rId3">
            <a:extLst>
              <a:ext uri="{96DAC541-7B7A-43D3-8B79-37D633B846F1}">
                <asvg:svgBlip xmlns:asvg="http://schemas.microsoft.com/office/drawing/2016/SVG/main" r:embed="rId4"/>
              </a:ext>
            </a:extLst>
          </a:blip>
          <a:srcRect t="17397" b="17397"/>
          <a:stretch>
            <a:fillRect/>
          </a:stretch>
        </p:blipFill>
        <p:spPr>
          <a:xfrm>
            <a:off x="464853" y="455720"/>
            <a:ext cx="5564638" cy="1031639"/>
          </a:xfrm>
          <a:prstGeom prst="rect">
            <a:avLst/>
          </a:prstGeom>
        </p:spPr>
      </p:pic>
      <p:grpSp>
        <p:nvGrpSpPr>
          <p:cNvPr id="5" name="Graphic 2">
            <a:extLst>
              <a:ext uri="{FF2B5EF4-FFF2-40B4-BE49-F238E27FC236}">
                <a16:creationId xmlns:a16="http://schemas.microsoft.com/office/drawing/2014/main" id="{D822F7F2-CFB3-F565-F7EA-B007405334EB}"/>
              </a:ext>
            </a:extLst>
          </p:cNvPr>
          <p:cNvGrpSpPr/>
          <p:nvPr/>
        </p:nvGrpSpPr>
        <p:grpSpPr>
          <a:xfrm>
            <a:off x="847496" y="560729"/>
            <a:ext cx="1759266" cy="1286254"/>
            <a:chOff x="847496" y="836954"/>
            <a:chExt cx="1759266" cy="1286254"/>
          </a:xfrm>
        </p:grpSpPr>
        <p:sp>
          <p:nvSpPr>
            <p:cNvPr id="6" name="Freeform: Shape 5">
              <a:extLst>
                <a:ext uri="{FF2B5EF4-FFF2-40B4-BE49-F238E27FC236}">
                  <a16:creationId xmlns:a16="http://schemas.microsoft.com/office/drawing/2014/main" id="{EE2AEBA5-16DA-14C2-5D29-1124D2DDA05E}"/>
                </a:ext>
              </a:extLst>
            </p:cNvPr>
            <p:cNvSpPr/>
            <p:nvPr/>
          </p:nvSpPr>
          <p:spPr>
            <a:xfrm>
              <a:off x="847496" y="836954"/>
              <a:ext cx="1759266" cy="838715"/>
            </a:xfrm>
            <a:custGeom>
              <a:avLst/>
              <a:gdLst>
                <a:gd name="connsiteX0" fmla="*/ 0 w 1759266"/>
                <a:gd name="connsiteY0" fmla="*/ 0 h 838715"/>
                <a:gd name="connsiteX1" fmla="*/ 1759267 w 1759266"/>
                <a:gd name="connsiteY1" fmla="*/ 0 h 838715"/>
                <a:gd name="connsiteX2" fmla="*/ 1759267 w 1759266"/>
                <a:gd name="connsiteY2" fmla="*/ 838716 h 838715"/>
                <a:gd name="connsiteX3" fmla="*/ 0 w 1759266"/>
                <a:gd name="connsiteY3" fmla="*/ 838716 h 838715"/>
              </a:gdLst>
              <a:ahLst/>
              <a:cxnLst>
                <a:cxn ang="0">
                  <a:pos x="connsiteX0" y="connsiteY0"/>
                </a:cxn>
                <a:cxn ang="0">
                  <a:pos x="connsiteX1" y="connsiteY1"/>
                </a:cxn>
                <a:cxn ang="0">
                  <a:pos x="connsiteX2" y="connsiteY2"/>
                </a:cxn>
                <a:cxn ang="0">
                  <a:pos x="connsiteX3" y="connsiteY3"/>
                </a:cxn>
              </a:cxnLst>
              <a:rect l="l" t="t" r="r" b="b"/>
              <a:pathLst>
                <a:path w="1759266" h="838715">
                  <a:moveTo>
                    <a:pt x="0" y="0"/>
                  </a:moveTo>
                  <a:lnTo>
                    <a:pt x="1759267" y="0"/>
                  </a:lnTo>
                  <a:lnTo>
                    <a:pt x="1759267" y="838716"/>
                  </a:lnTo>
                  <a:lnTo>
                    <a:pt x="0" y="838716"/>
                  </a:lnTo>
                  <a:close/>
                </a:path>
              </a:pathLst>
            </a:custGeom>
            <a:solidFill>
              <a:srgbClr val="107BB6"/>
            </a:solidFill>
            <a:ln w="1911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73AC530E-3790-3412-D807-D80D3CC89445}"/>
                </a:ext>
              </a:extLst>
            </p:cNvPr>
            <p:cNvSpPr/>
            <p:nvPr/>
          </p:nvSpPr>
          <p:spPr>
            <a:xfrm>
              <a:off x="1128166" y="1065695"/>
              <a:ext cx="312126" cy="389812"/>
            </a:xfrm>
            <a:custGeom>
              <a:avLst/>
              <a:gdLst>
                <a:gd name="connsiteX0" fmla="*/ 621 w 312126"/>
                <a:gd name="connsiteY0" fmla="*/ 271248 h 389812"/>
                <a:gd name="connsiteX1" fmla="*/ 621 w 312126"/>
                <a:gd name="connsiteY1" fmla="*/ 228931 h 389812"/>
                <a:gd name="connsiteX2" fmla="*/ 19743 w 312126"/>
                <a:gd name="connsiteY2" fmla="*/ 191 h 389812"/>
                <a:gd name="connsiteX3" fmla="*/ 93365 w 312126"/>
                <a:gd name="connsiteY3" fmla="*/ 191 h 389812"/>
                <a:gd name="connsiteX4" fmla="*/ 74243 w 312126"/>
                <a:gd name="connsiteY4" fmla="*/ 230837 h 389812"/>
                <a:gd name="connsiteX5" fmla="*/ 138112 w 312126"/>
                <a:gd name="connsiteY5" fmla="*/ 316234 h 389812"/>
                <a:gd name="connsiteX6" fmla="*/ 219191 w 312126"/>
                <a:gd name="connsiteY6" fmla="*/ 235793 h 389812"/>
                <a:gd name="connsiteX7" fmla="*/ 238887 w 312126"/>
                <a:gd name="connsiteY7" fmla="*/ 0 h 389812"/>
                <a:gd name="connsiteX8" fmla="*/ 312126 w 312126"/>
                <a:gd name="connsiteY8" fmla="*/ 0 h 389812"/>
                <a:gd name="connsiteX9" fmla="*/ 293004 w 312126"/>
                <a:gd name="connsiteY9" fmla="*/ 232934 h 389812"/>
                <a:gd name="connsiteX10" fmla="*/ 131801 w 312126"/>
                <a:gd name="connsiteY10" fmla="*/ 389812 h 389812"/>
                <a:gd name="connsiteX11" fmla="*/ 1577 w 312126"/>
                <a:gd name="connsiteY11" fmla="*/ 271248 h 38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126" h="389812">
                  <a:moveTo>
                    <a:pt x="621" y="271248"/>
                  </a:moveTo>
                  <a:cubicBezTo>
                    <a:pt x="-207" y="257154"/>
                    <a:pt x="-207" y="243026"/>
                    <a:pt x="621" y="228931"/>
                  </a:cubicBezTo>
                  <a:lnTo>
                    <a:pt x="19743" y="191"/>
                  </a:lnTo>
                  <a:lnTo>
                    <a:pt x="93365" y="191"/>
                  </a:lnTo>
                  <a:lnTo>
                    <a:pt x="74243" y="230837"/>
                  </a:lnTo>
                  <a:cubicBezTo>
                    <a:pt x="69844" y="280779"/>
                    <a:pt x="89158" y="316234"/>
                    <a:pt x="138112" y="316234"/>
                  </a:cubicBezTo>
                  <a:cubicBezTo>
                    <a:pt x="187065" y="316234"/>
                    <a:pt x="214601" y="280017"/>
                    <a:pt x="219191" y="235793"/>
                  </a:cubicBezTo>
                  <a:lnTo>
                    <a:pt x="238887" y="0"/>
                  </a:lnTo>
                  <a:lnTo>
                    <a:pt x="312126" y="0"/>
                  </a:lnTo>
                  <a:lnTo>
                    <a:pt x="293004" y="232934"/>
                  </a:lnTo>
                  <a:cubicBezTo>
                    <a:pt x="284972" y="322715"/>
                    <a:pt x="226457" y="389812"/>
                    <a:pt x="131801" y="389812"/>
                  </a:cubicBezTo>
                  <a:cubicBezTo>
                    <a:pt x="58180" y="389812"/>
                    <a:pt x="10565" y="341205"/>
                    <a:pt x="1577" y="271248"/>
                  </a:cubicBezTo>
                </a:path>
              </a:pathLst>
            </a:custGeom>
            <a:solidFill>
              <a:srgbClr val="FFFFFF"/>
            </a:solidFill>
            <a:ln w="1911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E4E60C4E-7340-3E1A-E24E-22EA4C78FCF5}"/>
                </a:ext>
              </a:extLst>
            </p:cNvPr>
            <p:cNvSpPr/>
            <p:nvPr/>
          </p:nvSpPr>
          <p:spPr>
            <a:xfrm>
              <a:off x="1457084" y="1058812"/>
              <a:ext cx="305421" cy="397647"/>
            </a:xfrm>
            <a:custGeom>
              <a:avLst/>
              <a:gdLst>
                <a:gd name="connsiteX0" fmla="*/ 418 w 305421"/>
                <a:gd name="connsiteY0" fmla="*/ 200740 h 397647"/>
                <a:gd name="connsiteX1" fmla="*/ 208662 w 305421"/>
                <a:gd name="connsiteY1" fmla="*/ 20 h 397647"/>
                <a:gd name="connsiteX2" fmla="*/ 305422 w 305421"/>
                <a:gd name="connsiteY2" fmla="*/ 28422 h 397647"/>
                <a:gd name="connsiteX3" fmla="*/ 297008 w 305421"/>
                <a:gd name="connsiteY3" fmla="*/ 119156 h 397647"/>
                <a:gd name="connsiteX4" fmla="*/ 201395 w 305421"/>
                <a:gd name="connsiteY4" fmla="*/ 73980 h 397647"/>
                <a:gd name="connsiteX5" fmla="*/ 74040 w 305421"/>
                <a:gd name="connsiteY5" fmla="*/ 199215 h 397647"/>
                <a:gd name="connsiteX6" fmla="*/ 178448 w 305421"/>
                <a:gd name="connsiteY6" fmla="*/ 322735 h 397647"/>
                <a:gd name="connsiteX7" fmla="*/ 283431 w 305421"/>
                <a:gd name="connsiteY7" fmla="*/ 275653 h 397647"/>
                <a:gd name="connsiteX8" fmla="*/ 275782 w 305421"/>
                <a:gd name="connsiteY8" fmla="*/ 369055 h 397647"/>
                <a:gd name="connsiteX9" fmla="*/ 173094 w 305421"/>
                <a:gd name="connsiteY9" fmla="*/ 397648 h 397647"/>
                <a:gd name="connsiteX10" fmla="*/ 992 w 305421"/>
                <a:gd name="connsiteY10" fmla="*/ 200931 h 3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421" h="397647">
                  <a:moveTo>
                    <a:pt x="418" y="200740"/>
                  </a:moveTo>
                  <a:cubicBezTo>
                    <a:pt x="10171" y="90945"/>
                    <a:pt x="83027" y="20"/>
                    <a:pt x="208662" y="20"/>
                  </a:cubicBezTo>
                  <a:cubicBezTo>
                    <a:pt x="243058" y="-511"/>
                    <a:pt x="276805" y="9393"/>
                    <a:pt x="305422" y="28422"/>
                  </a:cubicBezTo>
                  <a:lnTo>
                    <a:pt x="297008" y="119156"/>
                  </a:lnTo>
                  <a:cubicBezTo>
                    <a:pt x="275246" y="88476"/>
                    <a:pt x="238996" y="71349"/>
                    <a:pt x="201395" y="73980"/>
                  </a:cubicBezTo>
                  <a:cubicBezTo>
                    <a:pt x="122993" y="73980"/>
                    <a:pt x="80159" y="129259"/>
                    <a:pt x="74040" y="199215"/>
                  </a:cubicBezTo>
                  <a:cubicBezTo>
                    <a:pt x="67921" y="269172"/>
                    <a:pt x="102532" y="322735"/>
                    <a:pt x="178448" y="322735"/>
                  </a:cubicBezTo>
                  <a:cubicBezTo>
                    <a:pt x="218613" y="322850"/>
                    <a:pt x="256875" y="305690"/>
                    <a:pt x="283431" y="275653"/>
                  </a:cubicBezTo>
                  <a:lnTo>
                    <a:pt x="275782" y="369055"/>
                  </a:lnTo>
                  <a:cubicBezTo>
                    <a:pt x="244584" y="387219"/>
                    <a:pt x="209218" y="397067"/>
                    <a:pt x="173094" y="397648"/>
                  </a:cubicBezTo>
                  <a:cubicBezTo>
                    <a:pt x="48607" y="397648"/>
                    <a:pt x="-8378" y="303674"/>
                    <a:pt x="992" y="200931"/>
                  </a:cubicBezTo>
                </a:path>
              </a:pathLst>
            </a:custGeom>
            <a:solidFill>
              <a:srgbClr val="FFFFFF"/>
            </a:solidFill>
            <a:ln w="1911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389C9911-36CD-77F4-0950-A1A79ABFE45F}"/>
                </a:ext>
              </a:extLst>
            </p:cNvPr>
            <p:cNvSpPr/>
            <p:nvPr/>
          </p:nvSpPr>
          <p:spPr>
            <a:xfrm>
              <a:off x="1787939" y="1065695"/>
              <a:ext cx="223541" cy="382568"/>
            </a:xfrm>
            <a:custGeom>
              <a:avLst/>
              <a:gdLst>
                <a:gd name="connsiteX0" fmla="*/ 33464 w 223541"/>
                <a:gd name="connsiteY0" fmla="*/ 0 h 382568"/>
                <a:gd name="connsiteX1" fmla="*/ 106895 w 223541"/>
                <a:gd name="connsiteY1" fmla="*/ 0 h 382568"/>
                <a:gd name="connsiteX2" fmla="*/ 79932 w 223541"/>
                <a:gd name="connsiteY2" fmla="*/ 310706 h 382568"/>
                <a:gd name="connsiteX3" fmla="*/ 185297 w 223541"/>
                <a:gd name="connsiteY3" fmla="*/ 310706 h 382568"/>
                <a:gd name="connsiteX4" fmla="*/ 223542 w 223541"/>
                <a:gd name="connsiteY4" fmla="*/ 310706 h 382568"/>
                <a:gd name="connsiteX5" fmla="*/ 216849 w 223541"/>
                <a:gd name="connsiteY5" fmla="*/ 382569 h 382568"/>
                <a:gd name="connsiteX6" fmla="*/ 0 w 223541"/>
                <a:gd name="connsiteY6" fmla="*/ 382569 h 38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541" h="382568">
                  <a:moveTo>
                    <a:pt x="33464" y="0"/>
                  </a:moveTo>
                  <a:lnTo>
                    <a:pt x="106895" y="0"/>
                  </a:lnTo>
                  <a:lnTo>
                    <a:pt x="79932" y="310706"/>
                  </a:lnTo>
                  <a:lnTo>
                    <a:pt x="185297" y="310706"/>
                  </a:lnTo>
                  <a:cubicBezTo>
                    <a:pt x="192563" y="310706"/>
                    <a:pt x="217805" y="310706"/>
                    <a:pt x="223542" y="310706"/>
                  </a:cubicBezTo>
                  <a:cubicBezTo>
                    <a:pt x="223542" y="314518"/>
                    <a:pt x="216849" y="382569"/>
                    <a:pt x="216849" y="382569"/>
                  </a:cubicBezTo>
                  <a:lnTo>
                    <a:pt x="0" y="382569"/>
                  </a:lnTo>
                  <a:close/>
                </a:path>
              </a:pathLst>
            </a:custGeom>
            <a:solidFill>
              <a:srgbClr val="FFFFFF"/>
            </a:solidFill>
            <a:ln w="1911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487E33C1-ADEB-9FEA-B2DE-9D0CB33F23B8}"/>
                </a:ext>
              </a:extLst>
            </p:cNvPr>
            <p:cNvSpPr/>
            <p:nvPr/>
          </p:nvSpPr>
          <p:spPr>
            <a:xfrm>
              <a:off x="2016643" y="1048730"/>
              <a:ext cx="343439" cy="398199"/>
            </a:xfrm>
            <a:custGeom>
              <a:avLst/>
              <a:gdLst>
                <a:gd name="connsiteX0" fmla="*/ 187209 w 343439"/>
                <a:gd name="connsiteY0" fmla="*/ 159737 h 398199"/>
                <a:gd name="connsiteX1" fmla="*/ 192755 w 343439"/>
                <a:gd name="connsiteY1" fmla="*/ 143725 h 398199"/>
                <a:gd name="connsiteX2" fmla="*/ 193902 w 343439"/>
                <a:gd name="connsiteY2" fmla="*/ 143725 h 398199"/>
                <a:gd name="connsiteX3" fmla="*/ 196770 w 343439"/>
                <a:gd name="connsiteY3" fmla="*/ 159928 h 398199"/>
                <a:gd name="connsiteX4" fmla="*/ 229278 w 343439"/>
                <a:gd name="connsiteY4" fmla="*/ 274298 h 398199"/>
                <a:gd name="connsiteX5" fmla="*/ 136534 w 343439"/>
                <a:gd name="connsiteY5" fmla="*/ 274298 h 398199"/>
                <a:gd name="connsiteX6" fmla="*/ 187209 w 343439"/>
                <a:gd name="connsiteY6" fmla="*/ 159928 h 398199"/>
                <a:gd name="connsiteX7" fmla="*/ 206331 w 343439"/>
                <a:gd name="connsiteY7" fmla="*/ 0 h 398199"/>
                <a:gd name="connsiteX8" fmla="*/ 201168 w 343439"/>
                <a:gd name="connsiteY8" fmla="*/ 0 h 398199"/>
                <a:gd name="connsiteX9" fmla="*/ 0 w 343439"/>
                <a:gd name="connsiteY9" fmla="*/ 398199 h 398199"/>
                <a:gd name="connsiteX10" fmla="*/ 78020 w 343439"/>
                <a:gd name="connsiteY10" fmla="*/ 398199 h 398199"/>
                <a:gd name="connsiteX11" fmla="*/ 106321 w 343439"/>
                <a:gd name="connsiteY11" fmla="*/ 337583 h 398199"/>
                <a:gd name="connsiteX12" fmla="*/ 247827 w 343439"/>
                <a:gd name="connsiteY12" fmla="*/ 337583 h 398199"/>
                <a:gd name="connsiteX13" fmla="*/ 265037 w 343439"/>
                <a:gd name="connsiteY13" fmla="*/ 398199 h 398199"/>
                <a:gd name="connsiteX14" fmla="*/ 343440 w 343439"/>
                <a:gd name="connsiteY14" fmla="*/ 398199 h 39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439" h="398199">
                  <a:moveTo>
                    <a:pt x="187209" y="159737"/>
                  </a:moveTo>
                  <a:cubicBezTo>
                    <a:pt x="189477" y="154552"/>
                    <a:pt x="191330" y="149200"/>
                    <a:pt x="192755" y="143725"/>
                  </a:cubicBezTo>
                  <a:lnTo>
                    <a:pt x="193902" y="143725"/>
                  </a:lnTo>
                  <a:cubicBezTo>
                    <a:pt x="194347" y="149204"/>
                    <a:pt x="195307" y="154629"/>
                    <a:pt x="196770" y="159928"/>
                  </a:cubicBezTo>
                  <a:cubicBezTo>
                    <a:pt x="200786" y="177274"/>
                    <a:pt x="229278" y="274298"/>
                    <a:pt x="229278" y="274298"/>
                  </a:cubicBezTo>
                  <a:lnTo>
                    <a:pt x="136534" y="274298"/>
                  </a:lnTo>
                  <a:cubicBezTo>
                    <a:pt x="136534" y="274298"/>
                    <a:pt x="186253" y="162787"/>
                    <a:pt x="187209" y="159928"/>
                  </a:cubicBezTo>
                  <a:moveTo>
                    <a:pt x="206331" y="0"/>
                  </a:moveTo>
                  <a:lnTo>
                    <a:pt x="201168" y="0"/>
                  </a:lnTo>
                  <a:lnTo>
                    <a:pt x="0" y="398199"/>
                  </a:lnTo>
                  <a:lnTo>
                    <a:pt x="78020" y="398199"/>
                  </a:lnTo>
                  <a:lnTo>
                    <a:pt x="106321" y="337583"/>
                  </a:lnTo>
                  <a:lnTo>
                    <a:pt x="247827" y="337583"/>
                  </a:lnTo>
                  <a:lnTo>
                    <a:pt x="265037" y="398199"/>
                  </a:lnTo>
                  <a:lnTo>
                    <a:pt x="343440" y="398199"/>
                  </a:lnTo>
                  <a:close/>
                </a:path>
              </a:pathLst>
            </a:custGeom>
            <a:solidFill>
              <a:srgbClr val="FFFFFF"/>
            </a:solidFill>
            <a:ln w="19115" cap="flat">
              <a:noFill/>
              <a:prstDash val="solid"/>
              <a:miter/>
            </a:ln>
          </p:spPr>
          <p:txBody>
            <a:bodyPr rtlCol="0" anchor="ctr"/>
            <a:lstStyle/>
            <a:p>
              <a:endParaRPr lang="en-US" dirty="0"/>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22"/>
          <p:cNvSpPr txBox="1">
            <a:spLocks noGrp="1"/>
          </p:cNvSpPr>
          <p:nvPr>
            <p:ph type="title"/>
          </p:nvPr>
        </p:nvSpPr>
        <p:spPr>
          <a:xfrm>
            <a:off x="364400" y="3363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Research Products</a:t>
            </a:r>
            <a:endParaRPr dirty="0"/>
          </a:p>
          <a:p>
            <a:pPr marL="0" lvl="0" indent="0" algn="l" rtl="0">
              <a:spcBef>
                <a:spcPts val="0"/>
              </a:spcBef>
              <a:spcAft>
                <a:spcPts val="0"/>
              </a:spcAft>
              <a:buNone/>
            </a:pPr>
            <a:endParaRPr dirty="0"/>
          </a:p>
        </p:txBody>
      </p:sp>
      <p:grpSp>
        <p:nvGrpSpPr>
          <p:cNvPr id="452" name="Google Shape;452;p22"/>
          <p:cNvGrpSpPr/>
          <p:nvPr/>
        </p:nvGrpSpPr>
        <p:grpSpPr>
          <a:xfrm>
            <a:off x="941474" y="1030285"/>
            <a:ext cx="2576438" cy="786947"/>
            <a:chOff x="713188" y="2403450"/>
            <a:chExt cx="2040312" cy="786947"/>
          </a:xfrm>
        </p:grpSpPr>
        <p:sp>
          <p:nvSpPr>
            <p:cNvPr id="453" name="Google Shape;453;p22"/>
            <p:cNvSpPr txBox="1"/>
            <p:nvPr/>
          </p:nvSpPr>
          <p:spPr>
            <a:xfrm>
              <a:off x="713200" y="2403450"/>
              <a:ext cx="2040300" cy="4572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 sz="2000" dirty="0">
                  <a:solidFill>
                    <a:schemeClr val="accent3"/>
                  </a:solidFill>
                  <a:latin typeface="Share Tech"/>
                  <a:ea typeface="Share Tech"/>
                  <a:cs typeface="Share Tech"/>
                  <a:sym typeface="Share Tech"/>
                </a:rPr>
                <a:t>Policy Briefs</a:t>
              </a:r>
              <a:endParaRPr sz="2000" dirty="0">
                <a:solidFill>
                  <a:schemeClr val="accent3"/>
                </a:solidFill>
                <a:latin typeface="Share Tech"/>
                <a:ea typeface="Share Tech"/>
                <a:cs typeface="Share Tech"/>
                <a:sym typeface="Share Tech"/>
              </a:endParaRPr>
            </a:p>
          </p:txBody>
        </p:sp>
        <p:sp>
          <p:nvSpPr>
            <p:cNvPr id="454" name="Google Shape;454;p22"/>
            <p:cNvSpPr txBox="1"/>
            <p:nvPr/>
          </p:nvSpPr>
          <p:spPr>
            <a:xfrm>
              <a:off x="713188" y="2705897"/>
              <a:ext cx="2040300" cy="484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dirty="0">
                  <a:solidFill>
                    <a:schemeClr val="dk1"/>
                  </a:solidFill>
                  <a:latin typeface="Maven Pro"/>
                  <a:ea typeface="Maven Pro"/>
                  <a:cs typeface="Maven Pro"/>
                  <a:sym typeface="Maven Pro"/>
                </a:rPr>
                <a:t>Are California pharmacists ready to provide long-acting injectable PrEP for HIV Prevention?</a:t>
              </a:r>
            </a:p>
            <a:p>
              <a:pPr marL="0" lvl="0" indent="0" rtl="0">
                <a:spcBef>
                  <a:spcPts val="0"/>
                </a:spcBef>
                <a:spcAft>
                  <a:spcPts val="0"/>
                </a:spcAft>
                <a:buNone/>
              </a:pPr>
              <a:endParaRPr lang="en-US" dirty="0">
                <a:solidFill>
                  <a:schemeClr val="dk1"/>
                </a:solidFill>
                <a:latin typeface="Maven Pro"/>
                <a:ea typeface="Maven Pro"/>
                <a:cs typeface="Maven Pro"/>
                <a:sym typeface="Maven Pro"/>
              </a:endParaRPr>
            </a:p>
            <a:p>
              <a:pPr marL="0" lvl="0" indent="0" rtl="0">
                <a:spcBef>
                  <a:spcPts val="0"/>
                </a:spcBef>
                <a:spcAft>
                  <a:spcPts val="0"/>
                </a:spcAft>
                <a:buNone/>
              </a:pPr>
              <a:r>
                <a:rPr lang="en-US" dirty="0">
                  <a:solidFill>
                    <a:schemeClr val="dk1"/>
                  </a:solidFill>
                  <a:latin typeface="Maven Pro"/>
                  <a:ea typeface="Maven Pro"/>
                  <a:cs typeface="Maven Pro"/>
                  <a:sym typeface="Maven Pro"/>
                </a:rPr>
                <a:t>Risk of Criminalization among Sex Workers Carrying Condoms</a:t>
              </a:r>
            </a:p>
          </p:txBody>
        </p:sp>
      </p:grpSp>
      <p:pic>
        <p:nvPicPr>
          <p:cNvPr id="2" name="Picture 1" descr="A picture containing chart&#10;&#10;Description automatically generated">
            <a:extLst>
              <a:ext uri="{FF2B5EF4-FFF2-40B4-BE49-F238E27FC236}">
                <a16:creationId xmlns:a16="http://schemas.microsoft.com/office/drawing/2014/main" id="{9C7184A2-A2D4-5C2D-0D60-86EC77D1B70D}"/>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252285" y="276985"/>
            <a:ext cx="531180" cy="689844"/>
          </a:xfrm>
          <a:prstGeom prst="rect">
            <a:avLst/>
          </a:prstGeom>
        </p:spPr>
      </p:pic>
      <p:grpSp>
        <p:nvGrpSpPr>
          <p:cNvPr id="3" name="Google Shape;452;p22">
            <a:extLst>
              <a:ext uri="{FF2B5EF4-FFF2-40B4-BE49-F238E27FC236}">
                <a16:creationId xmlns:a16="http://schemas.microsoft.com/office/drawing/2014/main" id="{C3813D8B-CCE8-C125-7B95-B67E38107F4F}"/>
              </a:ext>
            </a:extLst>
          </p:cNvPr>
          <p:cNvGrpSpPr/>
          <p:nvPr/>
        </p:nvGrpSpPr>
        <p:grpSpPr>
          <a:xfrm>
            <a:off x="3517897" y="1035912"/>
            <a:ext cx="2576438" cy="786947"/>
            <a:chOff x="713188" y="2403450"/>
            <a:chExt cx="2040312" cy="786947"/>
          </a:xfrm>
        </p:grpSpPr>
        <p:sp>
          <p:nvSpPr>
            <p:cNvPr id="4" name="Google Shape;453;p22">
              <a:extLst>
                <a:ext uri="{FF2B5EF4-FFF2-40B4-BE49-F238E27FC236}">
                  <a16:creationId xmlns:a16="http://schemas.microsoft.com/office/drawing/2014/main" id="{14721F0D-8522-4FA7-829A-015900D400F5}"/>
                </a:ext>
              </a:extLst>
            </p:cNvPr>
            <p:cNvSpPr txBox="1"/>
            <p:nvPr/>
          </p:nvSpPr>
          <p:spPr>
            <a:xfrm>
              <a:off x="713200" y="2403450"/>
              <a:ext cx="2040300" cy="4572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 sz="2000" dirty="0">
                  <a:solidFill>
                    <a:schemeClr val="accent3"/>
                  </a:solidFill>
                  <a:latin typeface="Share Tech"/>
                  <a:ea typeface="Share Tech"/>
                  <a:cs typeface="Share Tech"/>
                  <a:sym typeface="Share Tech"/>
                </a:rPr>
                <a:t>Manuscripts</a:t>
              </a:r>
              <a:endParaRPr sz="2000" dirty="0">
                <a:solidFill>
                  <a:schemeClr val="accent3"/>
                </a:solidFill>
                <a:latin typeface="Share Tech"/>
                <a:ea typeface="Share Tech"/>
                <a:cs typeface="Share Tech"/>
                <a:sym typeface="Share Tech"/>
              </a:endParaRPr>
            </a:p>
          </p:txBody>
        </p:sp>
        <p:sp>
          <p:nvSpPr>
            <p:cNvPr id="5" name="Google Shape;454;p22">
              <a:extLst>
                <a:ext uri="{FF2B5EF4-FFF2-40B4-BE49-F238E27FC236}">
                  <a16:creationId xmlns:a16="http://schemas.microsoft.com/office/drawing/2014/main" id="{2F5DC1C8-516D-3BB0-C7B3-0A207CF70E44}"/>
                </a:ext>
              </a:extLst>
            </p:cNvPr>
            <p:cNvSpPr txBox="1"/>
            <p:nvPr/>
          </p:nvSpPr>
          <p:spPr>
            <a:xfrm>
              <a:off x="713188" y="2705897"/>
              <a:ext cx="2040300" cy="484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dirty="0">
                  <a:solidFill>
                    <a:schemeClr val="dk1"/>
                  </a:solidFill>
                  <a:latin typeface="Maven Pro"/>
                  <a:ea typeface="Maven Pro"/>
                  <a:cs typeface="Maven Pro"/>
                  <a:sym typeface="Maven Pro"/>
                </a:rPr>
                <a:t>Insights from Drug Checking Programs: Practicing Bootstrap Public Health Whilst Tailoring to Local Drug User Needs</a:t>
              </a:r>
            </a:p>
          </p:txBody>
        </p:sp>
      </p:grpSp>
      <p:grpSp>
        <p:nvGrpSpPr>
          <p:cNvPr id="6" name="Google Shape;452;p22">
            <a:extLst>
              <a:ext uri="{FF2B5EF4-FFF2-40B4-BE49-F238E27FC236}">
                <a16:creationId xmlns:a16="http://schemas.microsoft.com/office/drawing/2014/main" id="{C514D645-8C45-F924-52DC-CBD518125CE0}"/>
              </a:ext>
            </a:extLst>
          </p:cNvPr>
          <p:cNvGrpSpPr/>
          <p:nvPr/>
        </p:nvGrpSpPr>
        <p:grpSpPr>
          <a:xfrm>
            <a:off x="941452" y="3323738"/>
            <a:ext cx="2576438" cy="786947"/>
            <a:chOff x="713188" y="2403450"/>
            <a:chExt cx="2040312" cy="786947"/>
          </a:xfrm>
        </p:grpSpPr>
        <p:sp>
          <p:nvSpPr>
            <p:cNvPr id="7" name="Google Shape;453;p22">
              <a:extLst>
                <a:ext uri="{FF2B5EF4-FFF2-40B4-BE49-F238E27FC236}">
                  <a16:creationId xmlns:a16="http://schemas.microsoft.com/office/drawing/2014/main" id="{67FBC7D1-0CCD-A53F-FFAD-1EC3294F4C1C}"/>
                </a:ext>
              </a:extLst>
            </p:cNvPr>
            <p:cNvSpPr txBox="1"/>
            <p:nvPr/>
          </p:nvSpPr>
          <p:spPr>
            <a:xfrm>
              <a:off x="713200" y="2403450"/>
              <a:ext cx="2040300" cy="4572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 sz="2000" dirty="0">
                  <a:solidFill>
                    <a:schemeClr val="accent3"/>
                  </a:solidFill>
                  <a:latin typeface="Share Tech"/>
                  <a:ea typeface="Share Tech"/>
                  <a:cs typeface="Share Tech"/>
                  <a:sym typeface="Share Tech"/>
                </a:rPr>
                <a:t>Fact Sheets</a:t>
              </a:r>
              <a:endParaRPr sz="2000" dirty="0">
                <a:solidFill>
                  <a:schemeClr val="accent3"/>
                </a:solidFill>
                <a:latin typeface="Share Tech"/>
                <a:ea typeface="Share Tech"/>
                <a:cs typeface="Share Tech"/>
                <a:sym typeface="Share Tech"/>
              </a:endParaRPr>
            </a:p>
          </p:txBody>
        </p:sp>
        <p:sp>
          <p:nvSpPr>
            <p:cNvPr id="8" name="Google Shape;454;p22">
              <a:extLst>
                <a:ext uri="{FF2B5EF4-FFF2-40B4-BE49-F238E27FC236}">
                  <a16:creationId xmlns:a16="http://schemas.microsoft.com/office/drawing/2014/main" id="{612FDC83-2A63-29E3-42E1-FE7100751C88}"/>
                </a:ext>
              </a:extLst>
            </p:cNvPr>
            <p:cNvSpPr txBox="1"/>
            <p:nvPr/>
          </p:nvSpPr>
          <p:spPr>
            <a:xfrm>
              <a:off x="713188" y="2705897"/>
              <a:ext cx="2040300" cy="484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dirty="0">
                  <a:solidFill>
                    <a:schemeClr val="dk1"/>
                  </a:solidFill>
                  <a:latin typeface="Maven Pro"/>
                  <a:ea typeface="Maven Pro"/>
                  <a:cs typeface="Maven Pro"/>
                  <a:sym typeface="Maven Pro"/>
                </a:rPr>
                <a:t>New California Guidance for PrEP Coverage</a:t>
              </a:r>
            </a:p>
            <a:p>
              <a:pPr marL="0" lvl="0" indent="0" rtl="0">
                <a:spcBef>
                  <a:spcPts val="0"/>
                </a:spcBef>
                <a:spcAft>
                  <a:spcPts val="0"/>
                </a:spcAft>
                <a:buNone/>
              </a:pPr>
              <a:endParaRPr lang="en-US" dirty="0">
                <a:solidFill>
                  <a:schemeClr val="dk1"/>
                </a:solidFill>
                <a:latin typeface="Maven Pro"/>
                <a:ea typeface="Maven Pro"/>
                <a:cs typeface="Maven Pro"/>
                <a:sym typeface="Maven Pro"/>
              </a:endParaRPr>
            </a:p>
            <a:p>
              <a:pPr marL="0" lvl="0" indent="0" rtl="0">
                <a:spcBef>
                  <a:spcPts val="0"/>
                </a:spcBef>
                <a:spcAft>
                  <a:spcPts val="0"/>
                </a:spcAft>
                <a:buNone/>
              </a:pPr>
              <a:r>
                <a:rPr lang="en-US" dirty="0">
                  <a:solidFill>
                    <a:schemeClr val="dk1"/>
                  </a:solidFill>
                  <a:latin typeface="Maven Pro"/>
                  <a:ea typeface="Maven Pro"/>
                  <a:cs typeface="Maven Pro"/>
                  <a:sym typeface="Maven Pro"/>
                </a:rPr>
                <a:t>Contingency Management</a:t>
              </a:r>
            </a:p>
          </p:txBody>
        </p:sp>
      </p:grpSp>
      <p:grpSp>
        <p:nvGrpSpPr>
          <p:cNvPr id="9" name="Google Shape;452;p22">
            <a:extLst>
              <a:ext uri="{FF2B5EF4-FFF2-40B4-BE49-F238E27FC236}">
                <a16:creationId xmlns:a16="http://schemas.microsoft.com/office/drawing/2014/main" id="{94823873-1931-706C-0D96-D20818E77EF2}"/>
              </a:ext>
            </a:extLst>
          </p:cNvPr>
          <p:cNvGrpSpPr/>
          <p:nvPr/>
        </p:nvGrpSpPr>
        <p:grpSpPr>
          <a:xfrm>
            <a:off x="3517889" y="2714812"/>
            <a:ext cx="2576438" cy="786947"/>
            <a:chOff x="713188" y="2403450"/>
            <a:chExt cx="2040312" cy="786947"/>
          </a:xfrm>
        </p:grpSpPr>
        <p:sp>
          <p:nvSpPr>
            <p:cNvPr id="10" name="Google Shape;453;p22">
              <a:extLst>
                <a:ext uri="{FF2B5EF4-FFF2-40B4-BE49-F238E27FC236}">
                  <a16:creationId xmlns:a16="http://schemas.microsoft.com/office/drawing/2014/main" id="{F3C83C8C-0914-2105-353A-56A2014D3EA0}"/>
                </a:ext>
              </a:extLst>
            </p:cNvPr>
            <p:cNvSpPr txBox="1"/>
            <p:nvPr/>
          </p:nvSpPr>
          <p:spPr>
            <a:xfrm>
              <a:off x="713200" y="2403450"/>
              <a:ext cx="2040300" cy="4572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 sz="2000" dirty="0">
                  <a:solidFill>
                    <a:schemeClr val="accent3"/>
                  </a:solidFill>
                  <a:latin typeface="Share Tech"/>
                  <a:ea typeface="Share Tech"/>
                  <a:cs typeface="Share Tech"/>
                  <a:sym typeface="Share Tech"/>
                </a:rPr>
                <a:t>Proceedings</a:t>
              </a:r>
              <a:endParaRPr sz="2000" dirty="0">
                <a:solidFill>
                  <a:schemeClr val="accent3"/>
                </a:solidFill>
                <a:latin typeface="Share Tech"/>
                <a:ea typeface="Share Tech"/>
                <a:cs typeface="Share Tech"/>
                <a:sym typeface="Share Tech"/>
              </a:endParaRPr>
            </a:p>
          </p:txBody>
        </p:sp>
        <p:sp>
          <p:nvSpPr>
            <p:cNvPr id="11" name="Google Shape;454;p22">
              <a:extLst>
                <a:ext uri="{FF2B5EF4-FFF2-40B4-BE49-F238E27FC236}">
                  <a16:creationId xmlns:a16="http://schemas.microsoft.com/office/drawing/2014/main" id="{1AB096AF-8C90-63E7-125F-4562B1D34BF6}"/>
                </a:ext>
              </a:extLst>
            </p:cNvPr>
            <p:cNvSpPr txBox="1"/>
            <p:nvPr/>
          </p:nvSpPr>
          <p:spPr>
            <a:xfrm>
              <a:off x="713188" y="2705897"/>
              <a:ext cx="2040300" cy="484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dirty="0">
                  <a:solidFill>
                    <a:schemeClr val="dk1"/>
                  </a:solidFill>
                  <a:latin typeface="Maven Pro"/>
                  <a:ea typeface="Maven Pro"/>
                  <a:cs typeface="Maven Pro"/>
                  <a:sym typeface="Maven Pro"/>
                </a:rPr>
                <a:t>Inland Empire SCHPRC Convening</a:t>
              </a:r>
            </a:p>
            <a:p>
              <a:pPr marL="0" lvl="0" indent="0" rtl="0">
                <a:spcBef>
                  <a:spcPts val="0"/>
                </a:spcBef>
                <a:spcAft>
                  <a:spcPts val="0"/>
                </a:spcAft>
                <a:buNone/>
              </a:pPr>
              <a:endParaRPr lang="en-US" dirty="0">
                <a:solidFill>
                  <a:schemeClr val="dk1"/>
                </a:solidFill>
                <a:latin typeface="Maven Pro"/>
                <a:ea typeface="Maven Pro"/>
                <a:cs typeface="Maven Pro"/>
                <a:sym typeface="Maven Pro"/>
              </a:endParaRPr>
            </a:p>
            <a:p>
              <a:pPr marL="0" lvl="0" indent="0" rtl="0">
                <a:spcBef>
                  <a:spcPts val="0"/>
                </a:spcBef>
                <a:spcAft>
                  <a:spcPts val="0"/>
                </a:spcAft>
                <a:buNone/>
              </a:pPr>
              <a:r>
                <a:rPr lang="en-US" dirty="0">
                  <a:solidFill>
                    <a:schemeClr val="dk1"/>
                  </a:solidFill>
                  <a:latin typeface="Maven Pro"/>
                  <a:ea typeface="Maven Pro"/>
                  <a:cs typeface="Maven Pro"/>
                  <a:sym typeface="Maven Pro"/>
                </a:rPr>
                <a:t>End the Epidemics Strategy Meeting Proceedings</a:t>
              </a:r>
            </a:p>
          </p:txBody>
        </p:sp>
      </p:grpSp>
      <p:grpSp>
        <p:nvGrpSpPr>
          <p:cNvPr id="12" name="Google Shape;452;p22">
            <a:extLst>
              <a:ext uri="{FF2B5EF4-FFF2-40B4-BE49-F238E27FC236}">
                <a16:creationId xmlns:a16="http://schemas.microsoft.com/office/drawing/2014/main" id="{749658B9-ED40-114B-DAA8-073DCD41BA81}"/>
              </a:ext>
            </a:extLst>
          </p:cNvPr>
          <p:cNvGrpSpPr/>
          <p:nvPr/>
        </p:nvGrpSpPr>
        <p:grpSpPr>
          <a:xfrm>
            <a:off x="6094317" y="1030285"/>
            <a:ext cx="2576438" cy="786947"/>
            <a:chOff x="713188" y="2403450"/>
            <a:chExt cx="2040312" cy="786947"/>
          </a:xfrm>
        </p:grpSpPr>
        <p:sp>
          <p:nvSpPr>
            <p:cNvPr id="13" name="Google Shape;453;p22">
              <a:extLst>
                <a:ext uri="{FF2B5EF4-FFF2-40B4-BE49-F238E27FC236}">
                  <a16:creationId xmlns:a16="http://schemas.microsoft.com/office/drawing/2014/main" id="{A0498B47-5817-5B10-872C-E9A4E93F2CEF}"/>
                </a:ext>
              </a:extLst>
            </p:cNvPr>
            <p:cNvSpPr txBox="1"/>
            <p:nvPr/>
          </p:nvSpPr>
          <p:spPr>
            <a:xfrm>
              <a:off x="713200" y="2403450"/>
              <a:ext cx="2040300" cy="4572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 sz="2000" dirty="0">
                  <a:solidFill>
                    <a:schemeClr val="accent3"/>
                  </a:solidFill>
                  <a:latin typeface="Share Tech"/>
                  <a:ea typeface="Share Tech"/>
                  <a:cs typeface="Share Tech"/>
                  <a:sym typeface="Share Tech"/>
                </a:rPr>
                <a:t>Infographics</a:t>
              </a:r>
              <a:endParaRPr sz="2000" dirty="0">
                <a:solidFill>
                  <a:schemeClr val="accent3"/>
                </a:solidFill>
                <a:latin typeface="Share Tech"/>
                <a:ea typeface="Share Tech"/>
                <a:cs typeface="Share Tech"/>
                <a:sym typeface="Share Tech"/>
              </a:endParaRPr>
            </a:p>
          </p:txBody>
        </p:sp>
        <p:sp>
          <p:nvSpPr>
            <p:cNvPr id="14" name="Google Shape;454;p22">
              <a:extLst>
                <a:ext uri="{FF2B5EF4-FFF2-40B4-BE49-F238E27FC236}">
                  <a16:creationId xmlns:a16="http://schemas.microsoft.com/office/drawing/2014/main" id="{27B937E2-0367-3B52-AE7A-A84535F39FE1}"/>
                </a:ext>
              </a:extLst>
            </p:cNvPr>
            <p:cNvSpPr txBox="1"/>
            <p:nvPr/>
          </p:nvSpPr>
          <p:spPr>
            <a:xfrm>
              <a:off x="713188" y="2705897"/>
              <a:ext cx="2040300" cy="484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dirty="0">
                  <a:solidFill>
                    <a:schemeClr val="dk1"/>
                  </a:solidFill>
                  <a:latin typeface="Maven Pro"/>
                  <a:ea typeface="Maven Pro"/>
                  <a:cs typeface="Maven Pro"/>
                  <a:sym typeface="Maven Pro"/>
                </a:rPr>
                <a:t>Zero-Cost Preventive Care for Californians &amp; Extended Coverage for STI Screenings</a:t>
              </a:r>
            </a:p>
            <a:p>
              <a:pPr marL="0" lvl="0" indent="0" rtl="0">
                <a:spcBef>
                  <a:spcPts val="0"/>
                </a:spcBef>
                <a:spcAft>
                  <a:spcPts val="0"/>
                </a:spcAft>
                <a:buNone/>
              </a:pPr>
              <a:endParaRPr lang="en-US" dirty="0">
                <a:solidFill>
                  <a:schemeClr val="dk1"/>
                </a:solidFill>
                <a:latin typeface="Maven Pro"/>
                <a:ea typeface="Maven Pro"/>
                <a:cs typeface="Maven Pro"/>
                <a:sym typeface="Maven Pro"/>
              </a:endParaRPr>
            </a:p>
            <a:p>
              <a:pPr marL="0" lvl="0" indent="0" rtl="0">
                <a:spcBef>
                  <a:spcPts val="0"/>
                </a:spcBef>
                <a:spcAft>
                  <a:spcPts val="0"/>
                </a:spcAft>
                <a:buNone/>
              </a:pPr>
              <a:r>
                <a:rPr lang="en-US" dirty="0">
                  <a:solidFill>
                    <a:schemeClr val="dk1"/>
                  </a:solidFill>
                  <a:latin typeface="Maven Pro"/>
                  <a:ea typeface="Maven Pro"/>
                  <a:cs typeface="Maven Pro"/>
                  <a:sym typeface="Maven Pro"/>
                </a:rPr>
                <a:t>Comparison of Approaches to Linkage to Post-Release Care Between Community Medical, Behavioral Health, and Re-entry Service Providers</a:t>
              </a:r>
            </a:p>
          </p:txBody>
        </p:sp>
      </p:grpSp>
      <p:grpSp>
        <p:nvGrpSpPr>
          <p:cNvPr id="15" name="Google Shape;452;p22">
            <a:extLst>
              <a:ext uri="{FF2B5EF4-FFF2-40B4-BE49-F238E27FC236}">
                <a16:creationId xmlns:a16="http://schemas.microsoft.com/office/drawing/2014/main" id="{5FCE418A-FEA9-B68D-ED76-F46E4A920C21}"/>
              </a:ext>
            </a:extLst>
          </p:cNvPr>
          <p:cNvGrpSpPr/>
          <p:nvPr/>
        </p:nvGrpSpPr>
        <p:grpSpPr>
          <a:xfrm>
            <a:off x="6094305" y="3744009"/>
            <a:ext cx="2576438" cy="786947"/>
            <a:chOff x="713188" y="2403450"/>
            <a:chExt cx="2040312" cy="786947"/>
          </a:xfrm>
        </p:grpSpPr>
        <p:sp>
          <p:nvSpPr>
            <p:cNvPr id="16" name="Google Shape;453;p22">
              <a:extLst>
                <a:ext uri="{FF2B5EF4-FFF2-40B4-BE49-F238E27FC236}">
                  <a16:creationId xmlns:a16="http://schemas.microsoft.com/office/drawing/2014/main" id="{D811A41C-A4E3-CA27-0A6D-5F0044D71E34}"/>
                </a:ext>
              </a:extLst>
            </p:cNvPr>
            <p:cNvSpPr txBox="1"/>
            <p:nvPr/>
          </p:nvSpPr>
          <p:spPr>
            <a:xfrm>
              <a:off x="713200" y="2403450"/>
              <a:ext cx="2040300" cy="4572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 sz="2000" dirty="0">
                  <a:solidFill>
                    <a:schemeClr val="accent3"/>
                  </a:solidFill>
                  <a:latin typeface="Share Tech"/>
                  <a:ea typeface="Share Tech"/>
                  <a:cs typeface="Share Tech"/>
                  <a:sym typeface="Share Tech"/>
                </a:rPr>
                <a:t>Data Visualizations</a:t>
              </a:r>
              <a:endParaRPr sz="2000" dirty="0">
                <a:solidFill>
                  <a:schemeClr val="accent3"/>
                </a:solidFill>
                <a:latin typeface="Share Tech"/>
                <a:ea typeface="Share Tech"/>
                <a:cs typeface="Share Tech"/>
                <a:sym typeface="Share Tech"/>
              </a:endParaRPr>
            </a:p>
          </p:txBody>
        </p:sp>
        <p:sp>
          <p:nvSpPr>
            <p:cNvPr id="17" name="Google Shape;454;p22">
              <a:extLst>
                <a:ext uri="{FF2B5EF4-FFF2-40B4-BE49-F238E27FC236}">
                  <a16:creationId xmlns:a16="http://schemas.microsoft.com/office/drawing/2014/main" id="{D46666F7-6B9B-9C53-1B1C-2AA8E90E235C}"/>
                </a:ext>
              </a:extLst>
            </p:cNvPr>
            <p:cNvSpPr txBox="1"/>
            <p:nvPr/>
          </p:nvSpPr>
          <p:spPr>
            <a:xfrm>
              <a:off x="713188" y="2705897"/>
              <a:ext cx="2040300" cy="484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dirty="0">
                  <a:solidFill>
                    <a:schemeClr val="dk1"/>
                  </a:solidFill>
                  <a:latin typeface="Maven Pro"/>
                  <a:ea typeface="Maven Pro"/>
                  <a:cs typeface="Maven Pro"/>
                  <a:sym typeface="Maven Pro"/>
                </a:rPr>
                <a:t>Lens Mapping Tool</a:t>
              </a:r>
            </a:p>
            <a:p>
              <a:pPr marL="0" lvl="0" indent="0" rtl="0">
                <a:spcBef>
                  <a:spcPts val="0"/>
                </a:spcBef>
                <a:spcAft>
                  <a:spcPts val="0"/>
                </a:spcAft>
                <a:buNone/>
              </a:pPr>
              <a:r>
                <a:rPr lang="en-US" dirty="0">
                  <a:solidFill>
                    <a:schemeClr val="dk1"/>
                  </a:solidFill>
                  <a:latin typeface="Maven Pro"/>
                  <a:ea typeface="Maven Pro"/>
                  <a:cs typeface="Maven Pro"/>
                  <a:sym typeface="Maven Pro"/>
                </a:rPr>
                <a:t>Transgender People and HIV in California</a:t>
              </a:r>
            </a:p>
          </p:txBody>
        </p:sp>
      </p:grpSp>
    </p:spTree>
    <p:extLst>
      <p:ext uri="{BB962C8B-B14F-4D97-AF65-F5344CB8AC3E}">
        <p14:creationId xmlns:p14="http://schemas.microsoft.com/office/powerpoint/2010/main" val="2810688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36"/>
          <p:cNvSpPr txBox="1">
            <a:spLocks noGrp="1"/>
          </p:cNvSpPr>
          <p:nvPr>
            <p:ph type="title"/>
          </p:nvPr>
        </p:nvSpPr>
        <p:spPr>
          <a:xfrm>
            <a:off x="720000" y="3299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t>Today’s Programming</a:t>
            </a:r>
            <a:endParaRPr sz="3600" dirty="0"/>
          </a:p>
        </p:txBody>
      </p:sp>
      <p:sp>
        <p:nvSpPr>
          <p:cNvPr id="1059" name="Google Shape;1059;p36"/>
          <p:cNvSpPr/>
          <p:nvPr/>
        </p:nvSpPr>
        <p:spPr>
          <a:xfrm>
            <a:off x="1112934" y="2743367"/>
            <a:ext cx="169200" cy="169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8" name="Google Shape;1068;p36"/>
          <p:cNvSpPr/>
          <p:nvPr/>
        </p:nvSpPr>
        <p:spPr>
          <a:xfrm>
            <a:off x="1117136" y="1534573"/>
            <a:ext cx="169200" cy="169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1" name="Google Shape;1071;p36"/>
          <p:cNvSpPr txBox="1"/>
          <p:nvPr/>
        </p:nvSpPr>
        <p:spPr>
          <a:xfrm>
            <a:off x="1344296" y="1277455"/>
            <a:ext cx="6850379" cy="2406391"/>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800" dirty="0">
                <a:solidFill>
                  <a:schemeClr val="dk1"/>
                </a:solidFill>
                <a:latin typeface="Maven Pro"/>
                <a:ea typeface="Maven Pro"/>
                <a:cs typeface="Maven Pro"/>
                <a:sym typeface="Maven Pro"/>
              </a:rPr>
              <a:t>Defining law and policy tools </a:t>
            </a:r>
          </a:p>
          <a:p>
            <a:pPr marL="0" lvl="0" indent="0" algn="l" rtl="0">
              <a:lnSpc>
                <a:spcPct val="150000"/>
              </a:lnSpc>
              <a:spcBef>
                <a:spcPts val="0"/>
              </a:spcBef>
              <a:spcAft>
                <a:spcPts val="0"/>
              </a:spcAft>
              <a:buNone/>
            </a:pPr>
            <a:r>
              <a:rPr lang="en-US" sz="1800" dirty="0">
                <a:solidFill>
                  <a:schemeClr val="dk1"/>
                </a:solidFill>
                <a:latin typeface="Maven Pro"/>
                <a:ea typeface="Maven Pro"/>
                <a:cs typeface="Maven Pro"/>
                <a:sym typeface="Maven Pro"/>
              </a:rPr>
              <a:t>Understanding how research fits into the policymaking process </a:t>
            </a:r>
          </a:p>
          <a:p>
            <a:pPr marL="0" lvl="0" indent="0" algn="l" rtl="0">
              <a:lnSpc>
                <a:spcPct val="150000"/>
              </a:lnSpc>
              <a:spcBef>
                <a:spcPts val="0"/>
              </a:spcBef>
              <a:spcAft>
                <a:spcPts val="0"/>
              </a:spcAft>
              <a:buNone/>
            </a:pPr>
            <a:r>
              <a:rPr lang="en-US" sz="1800" dirty="0">
                <a:solidFill>
                  <a:schemeClr val="dk1"/>
                </a:solidFill>
                <a:latin typeface="Maven Pro"/>
                <a:ea typeface="Maven Pro"/>
                <a:cs typeface="Maven Pro"/>
                <a:sym typeface="Maven Pro"/>
              </a:rPr>
              <a:t>Connecting with movement leaders </a:t>
            </a:r>
          </a:p>
          <a:p>
            <a:pPr marL="0" lvl="0" indent="0" algn="l" rtl="0">
              <a:lnSpc>
                <a:spcPct val="150000"/>
              </a:lnSpc>
              <a:spcBef>
                <a:spcPts val="0"/>
              </a:spcBef>
              <a:spcAft>
                <a:spcPts val="0"/>
              </a:spcAft>
              <a:buNone/>
            </a:pPr>
            <a:r>
              <a:rPr lang="en-US" sz="1800" dirty="0">
                <a:solidFill>
                  <a:schemeClr val="dk1"/>
                </a:solidFill>
                <a:latin typeface="Maven Pro"/>
                <a:ea typeface="Maven Pro"/>
                <a:cs typeface="Maven Pro"/>
                <a:sym typeface="Maven Pro"/>
              </a:rPr>
              <a:t>Framing research results for successful dissemination </a:t>
            </a:r>
          </a:p>
          <a:p>
            <a:pPr marL="0" lvl="0" indent="0" algn="l" rtl="0">
              <a:lnSpc>
                <a:spcPct val="150000"/>
              </a:lnSpc>
              <a:spcBef>
                <a:spcPts val="0"/>
              </a:spcBef>
              <a:spcAft>
                <a:spcPts val="0"/>
              </a:spcAft>
              <a:buNone/>
            </a:pPr>
            <a:r>
              <a:rPr lang="en-US" sz="1800" dirty="0">
                <a:solidFill>
                  <a:schemeClr val="dk1"/>
                </a:solidFill>
                <a:latin typeface="Maven Pro"/>
                <a:ea typeface="Maven Pro"/>
                <a:cs typeface="Maven Pro"/>
                <a:sym typeface="Maven Pro"/>
              </a:rPr>
              <a:t>Developing research products that speak to the communities you serve </a:t>
            </a:r>
          </a:p>
          <a:p>
            <a:pPr marL="0" lvl="0" indent="0" algn="l" rtl="0">
              <a:lnSpc>
                <a:spcPct val="150000"/>
              </a:lnSpc>
              <a:spcBef>
                <a:spcPts val="0"/>
              </a:spcBef>
              <a:spcAft>
                <a:spcPts val="0"/>
              </a:spcAft>
              <a:buNone/>
            </a:pPr>
            <a:r>
              <a:rPr lang="en-US" sz="1800" dirty="0">
                <a:solidFill>
                  <a:schemeClr val="dk1"/>
                </a:solidFill>
                <a:latin typeface="Maven Pro"/>
                <a:ea typeface="Maven Pro"/>
                <a:cs typeface="Maven Pro"/>
                <a:sym typeface="Maven Pro"/>
              </a:rPr>
              <a:t>Achieving strategic alignment and mutuality with the communities you serve </a:t>
            </a:r>
          </a:p>
        </p:txBody>
      </p:sp>
      <p:sp>
        <p:nvSpPr>
          <p:cNvPr id="3" name="Google Shape;1068;p36">
            <a:extLst>
              <a:ext uri="{FF2B5EF4-FFF2-40B4-BE49-F238E27FC236}">
                <a16:creationId xmlns:a16="http://schemas.microsoft.com/office/drawing/2014/main" id="{1A0B9B8A-B6FA-A82C-CE61-11E43E7EDE46}"/>
              </a:ext>
            </a:extLst>
          </p:cNvPr>
          <p:cNvSpPr/>
          <p:nvPr/>
        </p:nvSpPr>
        <p:spPr>
          <a:xfrm>
            <a:off x="1108220" y="1935061"/>
            <a:ext cx="169200" cy="169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1068;p36">
            <a:extLst>
              <a:ext uri="{FF2B5EF4-FFF2-40B4-BE49-F238E27FC236}">
                <a16:creationId xmlns:a16="http://schemas.microsoft.com/office/drawing/2014/main" id="{2105BD0D-2E95-29F2-D7D8-A7FD3C799767}"/>
              </a:ext>
            </a:extLst>
          </p:cNvPr>
          <p:cNvSpPr/>
          <p:nvPr/>
        </p:nvSpPr>
        <p:spPr>
          <a:xfrm>
            <a:off x="1109559" y="3964717"/>
            <a:ext cx="169200" cy="169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1068;p36">
            <a:extLst>
              <a:ext uri="{FF2B5EF4-FFF2-40B4-BE49-F238E27FC236}">
                <a16:creationId xmlns:a16="http://schemas.microsoft.com/office/drawing/2014/main" id="{96E6C781-9078-A9A9-D235-49C4F58CF2FA}"/>
              </a:ext>
            </a:extLst>
          </p:cNvPr>
          <p:cNvSpPr/>
          <p:nvPr/>
        </p:nvSpPr>
        <p:spPr>
          <a:xfrm>
            <a:off x="1109449" y="2328078"/>
            <a:ext cx="169200" cy="169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059;p36">
            <a:extLst>
              <a:ext uri="{FF2B5EF4-FFF2-40B4-BE49-F238E27FC236}">
                <a16:creationId xmlns:a16="http://schemas.microsoft.com/office/drawing/2014/main" id="{195A885B-13DA-8266-7ABC-03C9AD49A160}"/>
              </a:ext>
            </a:extLst>
          </p:cNvPr>
          <p:cNvSpPr/>
          <p:nvPr/>
        </p:nvSpPr>
        <p:spPr>
          <a:xfrm>
            <a:off x="1109559" y="3178683"/>
            <a:ext cx="169200" cy="169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334;p19">
            <a:extLst>
              <a:ext uri="{FF2B5EF4-FFF2-40B4-BE49-F238E27FC236}">
                <a16:creationId xmlns:a16="http://schemas.microsoft.com/office/drawing/2014/main" id="{29B5F692-75E1-8BDA-48EC-E775C103C9A5}"/>
              </a:ext>
            </a:extLst>
          </p:cNvPr>
          <p:cNvSpPr txBox="1"/>
          <p:nvPr/>
        </p:nvSpPr>
        <p:spPr>
          <a:xfrm>
            <a:off x="822648" y="969325"/>
            <a:ext cx="2720651" cy="48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1"/>
                </a:solidFill>
                <a:latin typeface="Share Tech"/>
                <a:ea typeface="Share Tech"/>
                <a:cs typeface="Share Tech"/>
                <a:sym typeface="Share Tech"/>
              </a:rPr>
              <a:t>LEARNING OBJECTIVES</a:t>
            </a:r>
            <a:endParaRPr sz="2000" dirty="0">
              <a:solidFill>
                <a:schemeClr val="dk1"/>
              </a:solidFill>
              <a:latin typeface="Share Tech"/>
              <a:ea typeface="Share Tech"/>
              <a:cs typeface="Share Tech"/>
              <a:sym typeface="Share Tech"/>
            </a:endParaRPr>
          </a:p>
        </p:txBody>
      </p:sp>
    </p:spTree>
    <p:extLst>
      <p:ext uri="{BB962C8B-B14F-4D97-AF65-F5344CB8AC3E}">
        <p14:creationId xmlns:p14="http://schemas.microsoft.com/office/powerpoint/2010/main" val="2140275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36"/>
          <p:cNvSpPr txBox="1">
            <a:spLocks noGrp="1"/>
          </p:cNvSpPr>
          <p:nvPr>
            <p:ph type="title"/>
          </p:nvPr>
        </p:nvSpPr>
        <p:spPr>
          <a:xfrm>
            <a:off x="720000" y="3299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t>Today’s Programming</a:t>
            </a:r>
            <a:endParaRPr sz="3600" dirty="0"/>
          </a:p>
        </p:txBody>
      </p:sp>
      <p:sp>
        <p:nvSpPr>
          <p:cNvPr id="1059" name="Google Shape;1059;p36"/>
          <p:cNvSpPr/>
          <p:nvPr/>
        </p:nvSpPr>
        <p:spPr>
          <a:xfrm>
            <a:off x="1108220" y="2951354"/>
            <a:ext cx="169200" cy="169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1" name="Google Shape;1071;p36"/>
          <p:cNvSpPr txBox="1"/>
          <p:nvPr/>
        </p:nvSpPr>
        <p:spPr>
          <a:xfrm>
            <a:off x="1344296" y="2236305"/>
            <a:ext cx="6850379" cy="2406391"/>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solidFill>
                  <a:schemeClr val="dk1"/>
                </a:solidFill>
                <a:latin typeface="Maven Pro"/>
                <a:ea typeface="Maven Pro"/>
                <a:cs typeface="Maven Pro"/>
                <a:sym typeface="Maven Pro"/>
              </a:rPr>
              <a:t>What you </a:t>
            </a:r>
            <a:r>
              <a:rPr lang="en-US" sz="1800" b="1" dirty="0">
                <a:solidFill>
                  <a:schemeClr val="accent3"/>
                </a:solidFill>
                <a:latin typeface="Maven Pro"/>
                <a:ea typeface="Maven Pro"/>
                <a:cs typeface="Maven Pro"/>
                <a:sym typeface="Maven Pro"/>
              </a:rPr>
              <a:t>need</a:t>
            </a:r>
            <a:r>
              <a:rPr lang="en-US" sz="1800" dirty="0">
                <a:solidFill>
                  <a:schemeClr val="dk1"/>
                </a:solidFill>
                <a:latin typeface="Maven Pro"/>
                <a:ea typeface="Maven Pro"/>
                <a:cs typeface="Maven Pro"/>
                <a:sym typeface="Maven Pro"/>
              </a:rPr>
              <a:t> to know before you get started with research</a:t>
            </a:r>
          </a:p>
          <a:p>
            <a:pPr marL="0" marR="0">
              <a:spcBef>
                <a:spcPts val="0"/>
              </a:spcBef>
              <a:spcAft>
                <a:spcPts val="0"/>
              </a:spcAft>
            </a:pPr>
            <a:endParaRPr lang="en-US" sz="1800" dirty="0">
              <a:solidFill>
                <a:schemeClr val="dk1"/>
              </a:solidFill>
              <a:latin typeface="Maven Pro"/>
              <a:ea typeface="Maven Pro"/>
              <a:cs typeface="Maven Pro"/>
              <a:sym typeface="Maven Pro"/>
            </a:endParaRPr>
          </a:p>
          <a:p>
            <a:pPr marL="0" marR="0">
              <a:spcBef>
                <a:spcPts val="0"/>
              </a:spcBef>
              <a:spcAft>
                <a:spcPts val="0"/>
              </a:spcAft>
            </a:pPr>
            <a:r>
              <a:rPr lang="en-US" sz="1800" dirty="0">
                <a:solidFill>
                  <a:schemeClr val="dk1"/>
                </a:solidFill>
                <a:latin typeface="Maven Pro"/>
                <a:ea typeface="Maven Pro"/>
                <a:cs typeface="Maven Pro"/>
                <a:sym typeface="Maven Pro"/>
              </a:rPr>
              <a:t>What you </a:t>
            </a:r>
            <a:r>
              <a:rPr lang="en-US" sz="1800" b="1" dirty="0">
                <a:solidFill>
                  <a:schemeClr val="accent3"/>
                </a:solidFill>
                <a:latin typeface="Maven Pro"/>
                <a:ea typeface="Maven Pro"/>
                <a:cs typeface="Maven Pro"/>
                <a:sym typeface="Maven Pro"/>
              </a:rPr>
              <a:t>should</a:t>
            </a:r>
            <a:r>
              <a:rPr lang="en-US" sz="1800" dirty="0">
                <a:solidFill>
                  <a:schemeClr val="dk1"/>
                </a:solidFill>
                <a:latin typeface="Maven Pro"/>
                <a:ea typeface="Maven Pro"/>
                <a:cs typeface="Maven Pro"/>
                <a:sym typeface="Maven Pro"/>
              </a:rPr>
              <a:t> know about law and policy implementation</a:t>
            </a:r>
          </a:p>
          <a:p>
            <a:pPr marL="0" marR="0">
              <a:spcBef>
                <a:spcPts val="0"/>
              </a:spcBef>
              <a:spcAft>
                <a:spcPts val="0"/>
              </a:spcAft>
            </a:pPr>
            <a:endParaRPr lang="en-US" sz="1800" dirty="0">
              <a:solidFill>
                <a:schemeClr val="dk1"/>
              </a:solidFill>
              <a:latin typeface="Maven Pro"/>
              <a:ea typeface="Maven Pro"/>
              <a:cs typeface="Maven Pro"/>
              <a:sym typeface="Maven Pro"/>
            </a:endParaRPr>
          </a:p>
          <a:p>
            <a:pPr marL="0" marR="0">
              <a:spcBef>
                <a:spcPts val="0"/>
              </a:spcBef>
              <a:spcAft>
                <a:spcPts val="0"/>
              </a:spcAft>
            </a:pPr>
            <a:r>
              <a:rPr lang="en-US" sz="1800" dirty="0">
                <a:solidFill>
                  <a:schemeClr val="dk1"/>
                </a:solidFill>
                <a:latin typeface="Maven Pro"/>
                <a:ea typeface="Maven Pro"/>
                <a:cs typeface="Maven Pro"/>
                <a:sym typeface="Maven Pro"/>
              </a:rPr>
              <a:t>What </a:t>
            </a:r>
            <a:r>
              <a:rPr lang="en-US" sz="1800" dirty="0">
                <a:solidFill>
                  <a:schemeClr val="dk1"/>
                </a:solidFill>
                <a:latin typeface="Maven Pro"/>
                <a:sym typeface="Maven Pro"/>
              </a:rPr>
              <a:t>you</a:t>
            </a:r>
            <a:r>
              <a:rPr lang="en-US" sz="1800" b="1" dirty="0">
                <a:solidFill>
                  <a:schemeClr val="accent3"/>
                </a:solidFill>
                <a:latin typeface="Maven Pro"/>
                <a:ea typeface="Maven Pro"/>
                <a:cs typeface="Maven Pro"/>
                <a:sym typeface="Maven Pro"/>
              </a:rPr>
              <a:t> can do</a:t>
            </a:r>
            <a:r>
              <a:rPr lang="en-US" sz="1800" dirty="0">
                <a:solidFill>
                  <a:schemeClr val="dk1"/>
                </a:solidFill>
                <a:latin typeface="Maven Pro"/>
                <a:ea typeface="Maven Pro"/>
                <a:cs typeface="Maven Pro"/>
                <a:sym typeface="Maven Pro"/>
              </a:rPr>
              <a:t> to frame your research for successful dissemination</a:t>
            </a:r>
          </a:p>
        </p:txBody>
      </p:sp>
      <p:sp>
        <p:nvSpPr>
          <p:cNvPr id="3" name="Google Shape;1068;p36">
            <a:extLst>
              <a:ext uri="{FF2B5EF4-FFF2-40B4-BE49-F238E27FC236}">
                <a16:creationId xmlns:a16="http://schemas.microsoft.com/office/drawing/2014/main" id="{1A0B9B8A-B6FA-A82C-CE61-11E43E7EDE46}"/>
              </a:ext>
            </a:extLst>
          </p:cNvPr>
          <p:cNvSpPr/>
          <p:nvPr/>
        </p:nvSpPr>
        <p:spPr>
          <a:xfrm>
            <a:off x="1108220" y="2389102"/>
            <a:ext cx="169200" cy="169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059;p36">
            <a:extLst>
              <a:ext uri="{FF2B5EF4-FFF2-40B4-BE49-F238E27FC236}">
                <a16:creationId xmlns:a16="http://schemas.microsoft.com/office/drawing/2014/main" id="{195A885B-13DA-8266-7ABC-03C9AD49A160}"/>
              </a:ext>
            </a:extLst>
          </p:cNvPr>
          <p:cNvSpPr/>
          <p:nvPr/>
        </p:nvSpPr>
        <p:spPr>
          <a:xfrm>
            <a:off x="1110515" y="3513606"/>
            <a:ext cx="169200" cy="169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334;p19">
            <a:extLst>
              <a:ext uri="{FF2B5EF4-FFF2-40B4-BE49-F238E27FC236}">
                <a16:creationId xmlns:a16="http://schemas.microsoft.com/office/drawing/2014/main" id="{29B5F692-75E1-8BDA-48EC-E775C103C9A5}"/>
              </a:ext>
            </a:extLst>
          </p:cNvPr>
          <p:cNvSpPr txBox="1"/>
          <p:nvPr/>
        </p:nvSpPr>
        <p:spPr>
          <a:xfrm>
            <a:off x="822648" y="969325"/>
            <a:ext cx="7092627" cy="48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chemeClr val="dk1"/>
                </a:solidFill>
                <a:latin typeface="Share Tech"/>
                <a:ea typeface="Share Tech"/>
                <a:cs typeface="Share Tech"/>
                <a:sym typeface="Share Tech"/>
              </a:rPr>
              <a:t>TRANSLATING HIV RESEARCH FINDINGS FOR MAXIMUM POLICY IMPACT</a:t>
            </a:r>
          </a:p>
        </p:txBody>
      </p:sp>
      <p:sp>
        <p:nvSpPr>
          <p:cNvPr id="2" name="Google Shape;1071;p36">
            <a:extLst>
              <a:ext uri="{FF2B5EF4-FFF2-40B4-BE49-F238E27FC236}">
                <a16:creationId xmlns:a16="http://schemas.microsoft.com/office/drawing/2014/main" id="{5CAC0A54-3F77-AD85-8996-DB1028ADB101}"/>
              </a:ext>
            </a:extLst>
          </p:cNvPr>
          <p:cNvSpPr txBox="1"/>
          <p:nvPr/>
        </p:nvSpPr>
        <p:spPr>
          <a:xfrm>
            <a:off x="943771" y="1745926"/>
            <a:ext cx="6850379" cy="510992"/>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solidFill>
                  <a:schemeClr val="dk1"/>
                </a:solidFill>
                <a:latin typeface="Maven Pro"/>
                <a:ea typeface="Maven Pro"/>
                <a:cs typeface="Maven Pro"/>
                <a:sym typeface="Maven Pro"/>
              </a:rPr>
              <a:t>A single perspective shared in 3 parts:</a:t>
            </a:r>
          </a:p>
        </p:txBody>
      </p:sp>
    </p:spTree>
    <p:extLst>
      <p:ext uri="{BB962C8B-B14F-4D97-AF65-F5344CB8AC3E}">
        <p14:creationId xmlns:p14="http://schemas.microsoft.com/office/powerpoint/2010/main" val="2752818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3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000" dirty="0"/>
              <a:t>Poll #1: ADVOCACY</a:t>
            </a:r>
            <a:endParaRPr sz="6000" dirty="0"/>
          </a:p>
        </p:txBody>
      </p:sp>
      <p:sp>
        <p:nvSpPr>
          <p:cNvPr id="838" name="Google Shape;838;p31"/>
          <p:cNvSpPr/>
          <p:nvPr/>
        </p:nvSpPr>
        <p:spPr>
          <a:xfrm rot="2700000">
            <a:off x="1850478" y="2372820"/>
            <a:ext cx="1049205" cy="1049205"/>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9" name="Google Shape;839;p31"/>
          <p:cNvSpPr/>
          <p:nvPr/>
        </p:nvSpPr>
        <p:spPr>
          <a:xfrm rot="2700000">
            <a:off x="2947895" y="2372820"/>
            <a:ext cx="1049205" cy="104920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0" name="Google Shape;840;p31"/>
          <p:cNvSpPr/>
          <p:nvPr/>
        </p:nvSpPr>
        <p:spPr>
          <a:xfrm rot="2700000">
            <a:off x="4045311" y="2372820"/>
            <a:ext cx="1049205" cy="1049205"/>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1" name="Google Shape;841;p31"/>
          <p:cNvSpPr/>
          <p:nvPr/>
        </p:nvSpPr>
        <p:spPr>
          <a:xfrm rot="2700000">
            <a:off x="5142727" y="2372820"/>
            <a:ext cx="1049205" cy="1049205"/>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2" name="Google Shape;842;p31"/>
          <p:cNvSpPr/>
          <p:nvPr/>
        </p:nvSpPr>
        <p:spPr>
          <a:xfrm>
            <a:off x="2730286" y="2702722"/>
            <a:ext cx="389400" cy="3894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3" name="Google Shape;843;p31"/>
          <p:cNvSpPr/>
          <p:nvPr/>
        </p:nvSpPr>
        <p:spPr>
          <a:xfrm>
            <a:off x="3828196" y="2702722"/>
            <a:ext cx="389400" cy="3894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4" name="Google Shape;844;p31"/>
          <p:cNvSpPr/>
          <p:nvPr/>
        </p:nvSpPr>
        <p:spPr>
          <a:xfrm>
            <a:off x="4926105" y="2702722"/>
            <a:ext cx="389400" cy="3894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845" name="Google Shape;845;p31"/>
          <p:cNvCxnSpPr>
            <a:cxnSpLocks/>
            <a:stCxn id="842" idx="2"/>
          </p:cNvCxnSpPr>
          <p:nvPr/>
        </p:nvCxnSpPr>
        <p:spPr>
          <a:xfrm>
            <a:off x="2924986" y="3092122"/>
            <a:ext cx="3000" cy="549900"/>
          </a:xfrm>
          <a:prstGeom prst="straightConnector1">
            <a:avLst/>
          </a:prstGeom>
          <a:noFill/>
          <a:ln w="19050" cap="flat" cmpd="sng">
            <a:solidFill>
              <a:schemeClr val="lt2"/>
            </a:solidFill>
            <a:prstDash val="dash"/>
            <a:round/>
            <a:headEnd type="none" w="med" len="med"/>
            <a:tailEnd type="none" w="med" len="med"/>
          </a:ln>
        </p:spPr>
      </p:cxnSp>
      <p:cxnSp>
        <p:nvCxnSpPr>
          <p:cNvPr id="847" name="Google Shape;847;p31"/>
          <p:cNvCxnSpPr>
            <a:cxnSpLocks/>
            <a:stCxn id="843" idx="0"/>
          </p:cNvCxnSpPr>
          <p:nvPr/>
        </p:nvCxnSpPr>
        <p:spPr>
          <a:xfrm rot="10800000" flipH="1">
            <a:off x="4022896" y="2155522"/>
            <a:ext cx="5700" cy="547200"/>
          </a:xfrm>
          <a:prstGeom prst="straightConnector1">
            <a:avLst/>
          </a:prstGeom>
          <a:noFill/>
          <a:ln w="19050" cap="flat" cmpd="sng">
            <a:solidFill>
              <a:schemeClr val="lt2"/>
            </a:solidFill>
            <a:prstDash val="dash"/>
            <a:round/>
            <a:headEnd type="none" w="med" len="med"/>
            <a:tailEnd type="none" w="med" len="med"/>
          </a:ln>
        </p:spPr>
      </p:cxnSp>
      <p:cxnSp>
        <p:nvCxnSpPr>
          <p:cNvPr id="849" name="Google Shape;849;p31"/>
          <p:cNvCxnSpPr>
            <a:cxnSpLocks/>
            <a:stCxn id="844" idx="2"/>
          </p:cNvCxnSpPr>
          <p:nvPr/>
        </p:nvCxnSpPr>
        <p:spPr>
          <a:xfrm>
            <a:off x="5120805" y="3092122"/>
            <a:ext cx="1500" cy="549900"/>
          </a:xfrm>
          <a:prstGeom prst="straightConnector1">
            <a:avLst/>
          </a:prstGeom>
          <a:noFill/>
          <a:ln w="19050" cap="flat" cmpd="sng">
            <a:solidFill>
              <a:schemeClr val="lt2"/>
            </a:solidFill>
            <a:prstDash val="dash"/>
            <a:round/>
            <a:headEnd type="none" w="med" len="med"/>
            <a:tailEnd type="none" w="med" len="med"/>
          </a:ln>
        </p:spPr>
      </p:cxnSp>
      <p:sp>
        <p:nvSpPr>
          <p:cNvPr id="857" name="Google Shape;857;p31"/>
          <p:cNvSpPr/>
          <p:nvPr/>
        </p:nvSpPr>
        <p:spPr>
          <a:xfrm rot="2700000">
            <a:off x="6240144" y="2372820"/>
            <a:ext cx="1049205" cy="104920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8" name="Google Shape;858;p31"/>
          <p:cNvSpPr/>
          <p:nvPr/>
        </p:nvSpPr>
        <p:spPr>
          <a:xfrm>
            <a:off x="6024015" y="2702722"/>
            <a:ext cx="389400" cy="3894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859" name="Google Shape;859;p31"/>
          <p:cNvCxnSpPr>
            <a:cxnSpLocks/>
          </p:cNvCxnSpPr>
          <p:nvPr/>
        </p:nvCxnSpPr>
        <p:spPr>
          <a:xfrm rot="10800000" flipH="1">
            <a:off x="6213446" y="2155515"/>
            <a:ext cx="2400" cy="547200"/>
          </a:xfrm>
          <a:prstGeom prst="straightConnector1">
            <a:avLst/>
          </a:prstGeom>
          <a:noFill/>
          <a:ln w="19050" cap="flat" cmpd="sng">
            <a:solidFill>
              <a:schemeClr val="lt2"/>
            </a:solidFill>
            <a:prstDash val="dash"/>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36"/>
          <p:cNvSpPr txBox="1">
            <a:spLocks noGrp="1"/>
          </p:cNvSpPr>
          <p:nvPr>
            <p:ph type="title"/>
          </p:nvPr>
        </p:nvSpPr>
        <p:spPr>
          <a:xfrm>
            <a:off x="720000" y="3299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t>A. Need to Know</a:t>
            </a:r>
            <a:endParaRPr sz="3600" dirty="0"/>
          </a:p>
        </p:txBody>
      </p:sp>
      <p:sp>
        <p:nvSpPr>
          <p:cNvPr id="1059" name="Google Shape;1059;p36"/>
          <p:cNvSpPr/>
          <p:nvPr/>
        </p:nvSpPr>
        <p:spPr>
          <a:xfrm>
            <a:off x="1108220" y="2951354"/>
            <a:ext cx="169200" cy="169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1" name="Google Shape;1071;p36"/>
          <p:cNvSpPr txBox="1"/>
          <p:nvPr/>
        </p:nvSpPr>
        <p:spPr>
          <a:xfrm>
            <a:off x="1344296" y="2236305"/>
            <a:ext cx="6850379" cy="2406391"/>
          </a:xfrm>
          <a:prstGeom prst="rect">
            <a:avLst/>
          </a:prstGeom>
          <a:noFill/>
          <a:ln>
            <a:noFill/>
          </a:ln>
        </p:spPr>
        <p:txBody>
          <a:bodyPr spcFirstLastPara="1" wrap="square" lIns="91425" tIns="91425" rIns="91425" bIns="91425" anchor="t" anchorCtr="0">
            <a:noAutofit/>
          </a:bodyPr>
          <a:lstStyle/>
          <a:p>
            <a:pPr marR="0">
              <a:spcBef>
                <a:spcPts val="0"/>
              </a:spcBef>
              <a:spcAft>
                <a:spcPts val="0"/>
              </a:spcAft>
            </a:pPr>
            <a:r>
              <a:rPr lang="en-US" sz="1800" dirty="0">
                <a:solidFill>
                  <a:schemeClr val="dk1"/>
                </a:solidFill>
                <a:latin typeface="Maven Pro"/>
                <a:ea typeface="Maven Pro"/>
                <a:cs typeface="Maven Pro"/>
                <a:sym typeface="Maven Pro"/>
              </a:rPr>
              <a:t>Organizational advocacy</a:t>
            </a:r>
          </a:p>
          <a:p>
            <a:pPr marR="0">
              <a:spcBef>
                <a:spcPts val="0"/>
              </a:spcBef>
              <a:spcAft>
                <a:spcPts val="0"/>
              </a:spcAft>
            </a:pPr>
            <a:r>
              <a:rPr lang="en-US" sz="1800" dirty="0">
                <a:solidFill>
                  <a:schemeClr val="dk1"/>
                </a:solidFill>
                <a:latin typeface="Maven Pro"/>
                <a:ea typeface="Maven Pro"/>
                <a:cs typeface="Maven Pro"/>
                <a:sym typeface="Maven Pro"/>
              </a:rPr>
              <a:t>Administrative advocacy</a:t>
            </a:r>
          </a:p>
          <a:p>
            <a:pPr marR="0">
              <a:spcBef>
                <a:spcPts val="0"/>
              </a:spcBef>
              <a:spcAft>
                <a:spcPts val="0"/>
              </a:spcAft>
            </a:pPr>
            <a:r>
              <a:rPr lang="en-US" sz="1800" dirty="0">
                <a:solidFill>
                  <a:schemeClr val="dk1"/>
                </a:solidFill>
                <a:latin typeface="Maven Pro"/>
                <a:ea typeface="Maven Pro"/>
                <a:cs typeface="Maven Pro"/>
                <a:sym typeface="Maven Pro"/>
              </a:rPr>
              <a:t>Legislative advocacy</a:t>
            </a:r>
          </a:p>
          <a:p>
            <a:pPr marR="0">
              <a:spcBef>
                <a:spcPts val="0"/>
              </a:spcBef>
              <a:spcAft>
                <a:spcPts val="0"/>
              </a:spcAft>
            </a:pPr>
            <a:r>
              <a:rPr lang="en-US" sz="1800" dirty="0">
                <a:solidFill>
                  <a:schemeClr val="dk1"/>
                </a:solidFill>
                <a:latin typeface="Maven Pro"/>
                <a:ea typeface="Maven Pro"/>
                <a:cs typeface="Maven Pro"/>
                <a:sym typeface="Maven Pro"/>
              </a:rPr>
              <a:t>Litigation</a:t>
            </a:r>
          </a:p>
          <a:p>
            <a:pPr marR="0">
              <a:spcBef>
                <a:spcPts val="0"/>
              </a:spcBef>
              <a:spcAft>
                <a:spcPts val="0"/>
              </a:spcAft>
            </a:pPr>
            <a:r>
              <a:rPr lang="en-US" sz="1800" dirty="0">
                <a:solidFill>
                  <a:schemeClr val="dk1"/>
                </a:solidFill>
                <a:latin typeface="Maven Pro"/>
                <a:ea typeface="Maven Pro"/>
                <a:cs typeface="Maven Pro"/>
                <a:sym typeface="Maven Pro"/>
              </a:rPr>
              <a:t>Other</a:t>
            </a:r>
          </a:p>
        </p:txBody>
      </p:sp>
      <p:sp>
        <p:nvSpPr>
          <p:cNvPr id="3" name="Google Shape;1068;p36">
            <a:extLst>
              <a:ext uri="{FF2B5EF4-FFF2-40B4-BE49-F238E27FC236}">
                <a16:creationId xmlns:a16="http://schemas.microsoft.com/office/drawing/2014/main" id="{1A0B9B8A-B6FA-A82C-CE61-11E43E7EDE46}"/>
              </a:ext>
            </a:extLst>
          </p:cNvPr>
          <p:cNvSpPr/>
          <p:nvPr/>
        </p:nvSpPr>
        <p:spPr>
          <a:xfrm>
            <a:off x="1108220" y="2389102"/>
            <a:ext cx="169200" cy="169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059;p36">
            <a:extLst>
              <a:ext uri="{FF2B5EF4-FFF2-40B4-BE49-F238E27FC236}">
                <a16:creationId xmlns:a16="http://schemas.microsoft.com/office/drawing/2014/main" id="{195A885B-13DA-8266-7ABC-03C9AD49A160}"/>
              </a:ext>
            </a:extLst>
          </p:cNvPr>
          <p:cNvSpPr/>
          <p:nvPr/>
        </p:nvSpPr>
        <p:spPr>
          <a:xfrm>
            <a:off x="1110515" y="3513606"/>
            <a:ext cx="169200" cy="169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334;p19">
            <a:extLst>
              <a:ext uri="{FF2B5EF4-FFF2-40B4-BE49-F238E27FC236}">
                <a16:creationId xmlns:a16="http://schemas.microsoft.com/office/drawing/2014/main" id="{29B5F692-75E1-8BDA-48EC-E775C103C9A5}"/>
              </a:ext>
            </a:extLst>
          </p:cNvPr>
          <p:cNvSpPr txBox="1"/>
          <p:nvPr/>
        </p:nvSpPr>
        <p:spPr>
          <a:xfrm>
            <a:off x="822648" y="1274125"/>
            <a:ext cx="7092627" cy="4845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800" dirty="0">
                <a:solidFill>
                  <a:schemeClr val="dk1"/>
                </a:solidFill>
                <a:latin typeface="Share Tech"/>
                <a:ea typeface="Share Tech"/>
                <a:cs typeface="Share Tech"/>
                <a:sym typeface="Share Tech"/>
              </a:rPr>
              <a:t>CONNECTING WITH MOVEMENT LEADERS</a:t>
            </a:r>
          </a:p>
        </p:txBody>
      </p:sp>
      <p:sp>
        <p:nvSpPr>
          <p:cNvPr id="2" name="Google Shape;1071;p36">
            <a:extLst>
              <a:ext uri="{FF2B5EF4-FFF2-40B4-BE49-F238E27FC236}">
                <a16:creationId xmlns:a16="http://schemas.microsoft.com/office/drawing/2014/main" id="{5CAC0A54-3F77-AD85-8996-DB1028ADB101}"/>
              </a:ext>
            </a:extLst>
          </p:cNvPr>
          <p:cNvSpPr txBox="1"/>
          <p:nvPr/>
        </p:nvSpPr>
        <p:spPr>
          <a:xfrm>
            <a:off x="943771" y="1745926"/>
            <a:ext cx="6850379" cy="510992"/>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solidFill>
                  <a:schemeClr val="dk1"/>
                </a:solidFill>
                <a:latin typeface="Maven Pro"/>
                <a:ea typeface="Maven Pro"/>
                <a:cs typeface="Maven Pro"/>
                <a:sym typeface="Maven Pro"/>
              </a:rPr>
              <a:t>HIV Criminalization</a:t>
            </a:r>
          </a:p>
        </p:txBody>
      </p:sp>
      <p:sp>
        <p:nvSpPr>
          <p:cNvPr id="4" name="Google Shape;1059;p36">
            <a:extLst>
              <a:ext uri="{FF2B5EF4-FFF2-40B4-BE49-F238E27FC236}">
                <a16:creationId xmlns:a16="http://schemas.microsoft.com/office/drawing/2014/main" id="{9CF8D465-F213-5E90-3D9C-241EB6C7ACED}"/>
              </a:ext>
            </a:extLst>
          </p:cNvPr>
          <p:cNvSpPr/>
          <p:nvPr/>
        </p:nvSpPr>
        <p:spPr>
          <a:xfrm>
            <a:off x="1108220" y="2649970"/>
            <a:ext cx="169200" cy="169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1059;p36">
            <a:extLst>
              <a:ext uri="{FF2B5EF4-FFF2-40B4-BE49-F238E27FC236}">
                <a16:creationId xmlns:a16="http://schemas.microsoft.com/office/drawing/2014/main" id="{D78A62CF-05EF-9ABD-8AE3-4D5360EBF870}"/>
              </a:ext>
            </a:extLst>
          </p:cNvPr>
          <p:cNvSpPr/>
          <p:nvPr/>
        </p:nvSpPr>
        <p:spPr>
          <a:xfrm>
            <a:off x="1108220" y="3242620"/>
            <a:ext cx="169200" cy="169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7" name="Picture 6" descr="A graph of a number of years&#10;&#10;Description automatically generated with medium confidence">
            <a:extLst>
              <a:ext uri="{FF2B5EF4-FFF2-40B4-BE49-F238E27FC236}">
                <a16:creationId xmlns:a16="http://schemas.microsoft.com/office/drawing/2014/main" id="{977DCB83-723D-FC00-023A-03C20EAC9635}"/>
              </a:ext>
            </a:extLst>
          </p:cNvPr>
          <p:cNvPicPr>
            <a:picLocks noChangeAspect="1"/>
          </p:cNvPicPr>
          <p:nvPr/>
        </p:nvPicPr>
        <p:blipFill>
          <a:blip r:embed="rId3"/>
          <a:stretch>
            <a:fillRect/>
          </a:stretch>
        </p:blipFill>
        <p:spPr>
          <a:xfrm>
            <a:off x="6406593" y="2230426"/>
            <a:ext cx="2256256" cy="1269950"/>
          </a:xfrm>
          <a:prstGeom prst="rect">
            <a:avLst/>
          </a:prstGeom>
        </p:spPr>
      </p:pic>
      <p:pic>
        <p:nvPicPr>
          <p:cNvPr id="9" name="Picture 8" descr="A person with their hands up in the air&#10;&#10;Description automatically generated">
            <a:extLst>
              <a:ext uri="{FF2B5EF4-FFF2-40B4-BE49-F238E27FC236}">
                <a16:creationId xmlns:a16="http://schemas.microsoft.com/office/drawing/2014/main" id="{4446EB82-719B-BFB7-B0D6-D47044B838F1}"/>
              </a:ext>
            </a:extLst>
          </p:cNvPr>
          <p:cNvPicPr>
            <a:picLocks noChangeAspect="1"/>
          </p:cNvPicPr>
          <p:nvPr/>
        </p:nvPicPr>
        <p:blipFill>
          <a:blip r:embed="rId4"/>
          <a:stretch>
            <a:fillRect/>
          </a:stretch>
        </p:blipFill>
        <p:spPr>
          <a:xfrm>
            <a:off x="4379984" y="1888111"/>
            <a:ext cx="1862117" cy="1862117"/>
          </a:xfrm>
          <a:prstGeom prst="rect">
            <a:avLst/>
          </a:prstGeom>
        </p:spPr>
      </p:pic>
      <p:sp>
        <p:nvSpPr>
          <p:cNvPr id="12" name="TextBox 11">
            <a:extLst>
              <a:ext uri="{FF2B5EF4-FFF2-40B4-BE49-F238E27FC236}">
                <a16:creationId xmlns:a16="http://schemas.microsoft.com/office/drawing/2014/main" id="{2AFF48DF-3A2A-9B1D-3CB1-1B3C5B272D6C}"/>
              </a:ext>
            </a:extLst>
          </p:cNvPr>
          <p:cNvSpPr txBox="1"/>
          <p:nvPr/>
        </p:nvSpPr>
        <p:spPr>
          <a:xfrm>
            <a:off x="4384964" y="3513606"/>
            <a:ext cx="4648199" cy="276999"/>
          </a:xfrm>
          <a:prstGeom prst="rect">
            <a:avLst/>
          </a:prstGeom>
          <a:noFill/>
        </p:spPr>
        <p:txBody>
          <a:bodyPr wrap="square" rtlCol="0">
            <a:spAutoFit/>
          </a:bodyPr>
          <a:lstStyle/>
          <a:p>
            <a:r>
              <a:rPr lang="en-US" sz="1200" i="1" dirty="0">
                <a:solidFill>
                  <a:schemeClr val="tx1"/>
                </a:solidFill>
                <a:latin typeface="Maven Pro" panose="020B0604020202020204" charset="0"/>
              </a:rPr>
              <a:t>Guevara v. Superior Court</a:t>
            </a:r>
            <a:r>
              <a:rPr lang="en-US" sz="1200" dirty="0">
                <a:solidFill>
                  <a:schemeClr val="tx1"/>
                </a:solidFill>
                <a:latin typeface="Maven Pro" panose="020B0604020202020204" charset="0"/>
              </a:rPr>
              <a:t>, 62 Cal. App. 4th 864, 871-74 (1998)</a:t>
            </a:r>
          </a:p>
        </p:txBody>
      </p:sp>
    </p:spTree>
    <p:extLst>
      <p:ext uri="{BB962C8B-B14F-4D97-AF65-F5344CB8AC3E}">
        <p14:creationId xmlns:p14="http://schemas.microsoft.com/office/powerpoint/2010/main" val="2375920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36"/>
          <p:cNvSpPr txBox="1">
            <a:spLocks noGrp="1"/>
          </p:cNvSpPr>
          <p:nvPr>
            <p:ph type="title"/>
          </p:nvPr>
        </p:nvSpPr>
        <p:spPr>
          <a:xfrm>
            <a:off x="720000" y="3299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t>A. Need to Know</a:t>
            </a:r>
            <a:endParaRPr sz="3600" dirty="0"/>
          </a:p>
        </p:txBody>
      </p:sp>
      <p:sp>
        <p:nvSpPr>
          <p:cNvPr id="11" name="Google Shape;334;p19">
            <a:extLst>
              <a:ext uri="{FF2B5EF4-FFF2-40B4-BE49-F238E27FC236}">
                <a16:creationId xmlns:a16="http://schemas.microsoft.com/office/drawing/2014/main" id="{29B5F692-75E1-8BDA-48EC-E775C103C9A5}"/>
              </a:ext>
            </a:extLst>
          </p:cNvPr>
          <p:cNvSpPr txBox="1"/>
          <p:nvPr/>
        </p:nvSpPr>
        <p:spPr>
          <a:xfrm>
            <a:off x="822648" y="1274125"/>
            <a:ext cx="7601352" cy="4845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400" dirty="0">
                <a:solidFill>
                  <a:schemeClr val="dk1"/>
                </a:solidFill>
                <a:latin typeface="Share Tech"/>
                <a:ea typeface="Share Tech"/>
                <a:cs typeface="Share Tech"/>
                <a:sym typeface="Share Tech"/>
              </a:rPr>
              <a:t>DETERMINING IF THE RESEARCH QUESTION IS POLICY RELEVANT</a:t>
            </a:r>
          </a:p>
        </p:txBody>
      </p:sp>
      <p:sp>
        <p:nvSpPr>
          <p:cNvPr id="2" name="Google Shape;1071;p36">
            <a:extLst>
              <a:ext uri="{FF2B5EF4-FFF2-40B4-BE49-F238E27FC236}">
                <a16:creationId xmlns:a16="http://schemas.microsoft.com/office/drawing/2014/main" id="{5CAC0A54-3F77-AD85-8996-DB1028ADB101}"/>
              </a:ext>
            </a:extLst>
          </p:cNvPr>
          <p:cNvSpPr txBox="1"/>
          <p:nvPr/>
        </p:nvSpPr>
        <p:spPr>
          <a:xfrm>
            <a:off x="943771" y="1745926"/>
            <a:ext cx="6850379" cy="510992"/>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n-US" sz="1800" dirty="0">
                <a:solidFill>
                  <a:schemeClr val="dk1"/>
                </a:solidFill>
                <a:latin typeface="Maven Pro"/>
                <a:ea typeface="Maven Pro"/>
                <a:cs typeface="Maven Pro"/>
                <a:sym typeface="Maven Pro"/>
              </a:rPr>
              <a:t>Criminalization of Sex Work</a:t>
            </a:r>
          </a:p>
        </p:txBody>
      </p:sp>
      <p:graphicFrame>
        <p:nvGraphicFramePr>
          <p:cNvPr id="3" name="Google Shape;136;p7">
            <a:extLst>
              <a:ext uri="{FF2B5EF4-FFF2-40B4-BE49-F238E27FC236}">
                <a16:creationId xmlns:a16="http://schemas.microsoft.com/office/drawing/2014/main" id="{ED47B547-DAC6-C077-F338-BCDE9F9EA061}"/>
              </a:ext>
            </a:extLst>
          </p:cNvPr>
          <p:cNvGraphicFramePr/>
          <p:nvPr>
            <p:extLst>
              <p:ext uri="{D42A27DB-BD31-4B8C-83A1-F6EECF244321}">
                <p14:modId xmlns:p14="http://schemas.microsoft.com/office/powerpoint/2010/main" val="332793445"/>
              </p:ext>
            </p:extLst>
          </p:nvPr>
        </p:nvGraphicFramePr>
        <p:xfrm>
          <a:off x="720000" y="1927551"/>
          <a:ext cx="7543800" cy="29146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16477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36"/>
          <p:cNvSpPr txBox="1">
            <a:spLocks noGrp="1"/>
          </p:cNvSpPr>
          <p:nvPr>
            <p:ph type="title"/>
          </p:nvPr>
        </p:nvSpPr>
        <p:spPr>
          <a:xfrm>
            <a:off x="720000" y="3299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t>A. Need to Know</a:t>
            </a:r>
            <a:endParaRPr sz="3600" dirty="0"/>
          </a:p>
        </p:txBody>
      </p:sp>
      <p:sp>
        <p:nvSpPr>
          <p:cNvPr id="11" name="Google Shape;334;p19">
            <a:extLst>
              <a:ext uri="{FF2B5EF4-FFF2-40B4-BE49-F238E27FC236}">
                <a16:creationId xmlns:a16="http://schemas.microsoft.com/office/drawing/2014/main" id="{29B5F692-75E1-8BDA-48EC-E775C103C9A5}"/>
              </a:ext>
            </a:extLst>
          </p:cNvPr>
          <p:cNvSpPr txBox="1"/>
          <p:nvPr/>
        </p:nvSpPr>
        <p:spPr>
          <a:xfrm>
            <a:off x="822648" y="1274125"/>
            <a:ext cx="7296116" cy="4845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400" dirty="0">
                <a:solidFill>
                  <a:schemeClr val="dk1"/>
                </a:solidFill>
                <a:latin typeface="Share Tech"/>
                <a:ea typeface="Share Tech"/>
                <a:cs typeface="Share Tech"/>
                <a:sym typeface="Share Tech"/>
              </a:rPr>
              <a:t>IDENTIFY HOW RESEARCH MIGHT PROVIDE INSIGHT NEEDED</a:t>
            </a:r>
          </a:p>
        </p:txBody>
      </p:sp>
      <p:sp>
        <p:nvSpPr>
          <p:cNvPr id="2" name="Google Shape;1071;p36">
            <a:extLst>
              <a:ext uri="{FF2B5EF4-FFF2-40B4-BE49-F238E27FC236}">
                <a16:creationId xmlns:a16="http://schemas.microsoft.com/office/drawing/2014/main" id="{5CAC0A54-3F77-AD85-8996-DB1028ADB101}"/>
              </a:ext>
            </a:extLst>
          </p:cNvPr>
          <p:cNvSpPr txBox="1"/>
          <p:nvPr/>
        </p:nvSpPr>
        <p:spPr>
          <a:xfrm>
            <a:off x="943771" y="1745926"/>
            <a:ext cx="6850379" cy="510992"/>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endParaRPr lang="en-US" sz="1800" dirty="0">
              <a:solidFill>
                <a:schemeClr val="dk1"/>
              </a:solidFill>
              <a:latin typeface="Maven Pro"/>
              <a:ea typeface="Maven Pro"/>
              <a:cs typeface="Maven Pro"/>
              <a:sym typeface="Maven Pro"/>
            </a:endParaRPr>
          </a:p>
          <a:p>
            <a:pPr marL="0" marR="0">
              <a:spcBef>
                <a:spcPts val="0"/>
              </a:spcBef>
              <a:spcAft>
                <a:spcPts val="0"/>
              </a:spcAft>
            </a:pPr>
            <a:r>
              <a:rPr lang="en-US" sz="1800" dirty="0">
                <a:solidFill>
                  <a:schemeClr val="dk1"/>
                </a:solidFill>
                <a:latin typeface="Maven Pro"/>
                <a:ea typeface="Maven Pro"/>
                <a:cs typeface="Maven Pro"/>
                <a:sym typeface="Maven Pro"/>
              </a:rPr>
              <a:t>Policing and Harassment of BIPOC Transgender Sex Workers</a:t>
            </a:r>
          </a:p>
        </p:txBody>
      </p:sp>
      <p:pic>
        <p:nvPicPr>
          <p:cNvPr id="3" name="Google Shape;220;p12">
            <a:extLst>
              <a:ext uri="{FF2B5EF4-FFF2-40B4-BE49-F238E27FC236}">
                <a16:creationId xmlns:a16="http://schemas.microsoft.com/office/drawing/2014/main" id="{72AD4A84-A323-1723-1BE9-1834CDF02204}"/>
              </a:ext>
            </a:extLst>
          </p:cNvPr>
          <p:cNvPicPr preferRelativeResize="0"/>
          <p:nvPr/>
        </p:nvPicPr>
        <p:blipFill rotWithShape="1">
          <a:blip r:embed="rId3">
            <a:alphaModFix/>
          </a:blip>
          <a:srcRect/>
          <a:stretch/>
        </p:blipFill>
        <p:spPr>
          <a:xfrm>
            <a:off x="943771" y="2647110"/>
            <a:ext cx="2003611" cy="1717106"/>
          </a:xfrm>
          <a:prstGeom prst="rect">
            <a:avLst/>
          </a:prstGeom>
          <a:noFill/>
          <a:ln>
            <a:noFill/>
          </a:ln>
        </p:spPr>
      </p:pic>
      <p:pic>
        <p:nvPicPr>
          <p:cNvPr id="5" name="Picture 4" descr="A group of hands holding an umbrella&#10;&#10;Description automatically generated">
            <a:extLst>
              <a:ext uri="{FF2B5EF4-FFF2-40B4-BE49-F238E27FC236}">
                <a16:creationId xmlns:a16="http://schemas.microsoft.com/office/drawing/2014/main" id="{CF44943F-1E59-988A-EE62-2B2DD6C50749}"/>
              </a:ext>
            </a:extLst>
          </p:cNvPr>
          <p:cNvPicPr>
            <a:picLocks noChangeAspect="1"/>
          </p:cNvPicPr>
          <p:nvPr/>
        </p:nvPicPr>
        <p:blipFill>
          <a:blip r:embed="rId4"/>
          <a:stretch>
            <a:fillRect/>
          </a:stretch>
        </p:blipFill>
        <p:spPr>
          <a:xfrm>
            <a:off x="3346944" y="2654500"/>
            <a:ext cx="1810163" cy="1517996"/>
          </a:xfrm>
          <a:prstGeom prst="rect">
            <a:avLst/>
          </a:prstGeom>
        </p:spPr>
      </p:pic>
      <p:sp>
        <p:nvSpPr>
          <p:cNvPr id="7" name="TextBox 6">
            <a:extLst>
              <a:ext uri="{FF2B5EF4-FFF2-40B4-BE49-F238E27FC236}">
                <a16:creationId xmlns:a16="http://schemas.microsoft.com/office/drawing/2014/main" id="{70E9C376-E379-A393-621F-61C037733890}"/>
              </a:ext>
            </a:extLst>
          </p:cNvPr>
          <p:cNvSpPr txBox="1"/>
          <p:nvPr/>
        </p:nvSpPr>
        <p:spPr>
          <a:xfrm>
            <a:off x="3372262" y="4262301"/>
            <a:ext cx="1759527" cy="307777"/>
          </a:xfrm>
          <a:prstGeom prst="rect">
            <a:avLst/>
          </a:prstGeom>
          <a:noFill/>
        </p:spPr>
        <p:txBody>
          <a:bodyPr wrap="square">
            <a:spAutoFit/>
          </a:bodyPr>
          <a:lstStyle/>
          <a:p>
            <a:pPr algn="l" fontAlgn="base"/>
            <a:r>
              <a:rPr lang="en-US" b="1" i="0" dirty="0">
                <a:effectLst/>
                <a:latin typeface="lulo-clean-w01-one-bold"/>
              </a:rPr>
              <a:t>DECRIM</a:t>
            </a:r>
            <a:r>
              <a:rPr lang="en-US" b="1" i="0" dirty="0">
                <a:solidFill>
                  <a:srgbClr val="FF4040"/>
                </a:solidFill>
                <a:effectLst/>
                <a:latin typeface="lulo-clean-w01-one-bold"/>
              </a:rPr>
              <a:t>SEXWORK</a:t>
            </a:r>
            <a:r>
              <a:rPr lang="en-US" b="1" i="0" dirty="0">
                <a:effectLst/>
                <a:latin typeface="lulo-clean-w01-one-bold"/>
              </a:rPr>
              <a:t>CA</a:t>
            </a:r>
            <a:endParaRPr lang="en-US" b="1" i="0" dirty="0">
              <a:effectLst/>
            </a:endParaRPr>
          </a:p>
        </p:txBody>
      </p:sp>
      <p:pic>
        <p:nvPicPr>
          <p:cNvPr id="9" name="Picture 8" descr="A person in a red hoodie&#10;&#10;Description automatically generated">
            <a:extLst>
              <a:ext uri="{FF2B5EF4-FFF2-40B4-BE49-F238E27FC236}">
                <a16:creationId xmlns:a16="http://schemas.microsoft.com/office/drawing/2014/main" id="{05CA4000-AED5-9ACD-6D73-353B91DAD8E4}"/>
              </a:ext>
            </a:extLst>
          </p:cNvPr>
          <p:cNvPicPr>
            <a:picLocks noChangeAspect="1"/>
          </p:cNvPicPr>
          <p:nvPr/>
        </p:nvPicPr>
        <p:blipFill>
          <a:blip r:embed="rId5"/>
          <a:stretch>
            <a:fillRect/>
          </a:stretch>
        </p:blipFill>
        <p:spPr>
          <a:xfrm>
            <a:off x="5556669" y="2647110"/>
            <a:ext cx="2867331" cy="1717106"/>
          </a:xfrm>
          <a:prstGeom prst="rect">
            <a:avLst/>
          </a:prstGeom>
        </p:spPr>
      </p:pic>
    </p:spTree>
    <p:extLst>
      <p:ext uri="{BB962C8B-B14F-4D97-AF65-F5344CB8AC3E}">
        <p14:creationId xmlns:p14="http://schemas.microsoft.com/office/powerpoint/2010/main" val="606563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36"/>
          <p:cNvSpPr txBox="1">
            <a:spLocks noGrp="1"/>
          </p:cNvSpPr>
          <p:nvPr>
            <p:ph type="title"/>
          </p:nvPr>
        </p:nvSpPr>
        <p:spPr>
          <a:xfrm>
            <a:off x="720000" y="3299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t>A. Need to Know</a:t>
            </a:r>
            <a:endParaRPr sz="3600" dirty="0"/>
          </a:p>
        </p:txBody>
      </p:sp>
      <p:sp>
        <p:nvSpPr>
          <p:cNvPr id="11" name="Google Shape;334;p19">
            <a:extLst>
              <a:ext uri="{FF2B5EF4-FFF2-40B4-BE49-F238E27FC236}">
                <a16:creationId xmlns:a16="http://schemas.microsoft.com/office/drawing/2014/main" id="{29B5F692-75E1-8BDA-48EC-E775C103C9A5}"/>
              </a:ext>
            </a:extLst>
          </p:cNvPr>
          <p:cNvSpPr txBox="1"/>
          <p:nvPr/>
        </p:nvSpPr>
        <p:spPr>
          <a:xfrm>
            <a:off x="822648" y="1274125"/>
            <a:ext cx="7601352" cy="4845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400" dirty="0">
                <a:solidFill>
                  <a:schemeClr val="dk1"/>
                </a:solidFill>
                <a:latin typeface="Share Tech"/>
                <a:ea typeface="Share Tech"/>
                <a:cs typeface="Share Tech"/>
                <a:sym typeface="Share Tech"/>
              </a:rPr>
              <a:t>KEY CONSIDERATIONS</a:t>
            </a:r>
          </a:p>
        </p:txBody>
      </p:sp>
      <p:sp>
        <p:nvSpPr>
          <p:cNvPr id="2" name="Google Shape;1071;p36">
            <a:extLst>
              <a:ext uri="{FF2B5EF4-FFF2-40B4-BE49-F238E27FC236}">
                <a16:creationId xmlns:a16="http://schemas.microsoft.com/office/drawing/2014/main" id="{5CAC0A54-3F77-AD85-8996-DB1028ADB101}"/>
              </a:ext>
            </a:extLst>
          </p:cNvPr>
          <p:cNvSpPr txBox="1"/>
          <p:nvPr/>
        </p:nvSpPr>
        <p:spPr>
          <a:xfrm>
            <a:off x="943771" y="1745926"/>
            <a:ext cx="7142954" cy="510992"/>
          </a:xfrm>
          <a:prstGeom prst="rect">
            <a:avLst/>
          </a:prstGeom>
          <a:noFill/>
          <a:ln>
            <a:noFill/>
          </a:ln>
        </p:spPr>
        <p:txBody>
          <a:bodyPr spcFirstLastPara="1" wrap="square" lIns="91425" tIns="91425" rIns="91425" bIns="91425" anchor="t" anchorCtr="0">
            <a:noAutofit/>
          </a:bodyPr>
          <a:lstStyle/>
          <a:p>
            <a:pPr marL="342900" marR="0" indent="-342900">
              <a:spcBef>
                <a:spcPts val="0"/>
              </a:spcBef>
              <a:spcAft>
                <a:spcPts val="0"/>
              </a:spcAft>
              <a:buClr>
                <a:schemeClr val="tx1"/>
              </a:buClr>
              <a:buFont typeface="+mj-lt"/>
              <a:buAutoNum type="arabicPeriod"/>
            </a:pPr>
            <a:r>
              <a:rPr lang="en-US" sz="1800" dirty="0">
                <a:solidFill>
                  <a:schemeClr val="dk1"/>
                </a:solidFill>
                <a:latin typeface="Maven Pro"/>
                <a:ea typeface="Maven Pro"/>
                <a:cs typeface="Maven Pro"/>
                <a:sym typeface="Maven Pro"/>
              </a:rPr>
              <a:t>Center lived experiences</a:t>
            </a:r>
          </a:p>
          <a:p>
            <a:pPr marL="342900" marR="0" indent="-342900">
              <a:spcBef>
                <a:spcPts val="0"/>
              </a:spcBef>
              <a:spcAft>
                <a:spcPts val="0"/>
              </a:spcAft>
              <a:buClr>
                <a:schemeClr val="tx1"/>
              </a:buClr>
              <a:buFont typeface="+mj-lt"/>
              <a:buAutoNum type="arabicPeriod"/>
            </a:pPr>
            <a:r>
              <a:rPr lang="en-US" sz="1800" dirty="0">
                <a:solidFill>
                  <a:schemeClr val="dk1"/>
                </a:solidFill>
                <a:latin typeface="Maven Pro"/>
                <a:ea typeface="Maven Pro"/>
                <a:cs typeface="Maven Pro"/>
                <a:sym typeface="Maven Pro"/>
              </a:rPr>
              <a:t>Identify who is missing from the conversations you’re having or listening in on</a:t>
            </a:r>
          </a:p>
          <a:p>
            <a:pPr marL="342900" marR="0" indent="-342900">
              <a:spcBef>
                <a:spcPts val="0"/>
              </a:spcBef>
              <a:spcAft>
                <a:spcPts val="0"/>
              </a:spcAft>
              <a:buClr>
                <a:schemeClr val="tx1"/>
              </a:buClr>
              <a:buFont typeface="+mj-lt"/>
              <a:buAutoNum type="arabicPeriod"/>
            </a:pPr>
            <a:r>
              <a:rPr lang="en-US" sz="1800" dirty="0">
                <a:solidFill>
                  <a:schemeClr val="dk1"/>
                </a:solidFill>
                <a:latin typeface="Maven Pro"/>
                <a:ea typeface="Maven Pro"/>
                <a:cs typeface="Maven Pro"/>
                <a:sym typeface="Maven Pro"/>
              </a:rPr>
              <a:t>Invest time in understanding the research needs of advocates</a:t>
            </a:r>
          </a:p>
          <a:p>
            <a:pPr marL="342900" marR="0" indent="-342900">
              <a:spcBef>
                <a:spcPts val="0"/>
              </a:spcBef>
              <a:spcAft>
                <a:spcPts val="0"/>
              </a:spcAft>
              <a:buClr>
                <a:schemeClr val="tx1"/>
              </a:buClr>
              <a:buFont typeface="+mj-lt"/>
              <a:buAutoNum type="arabicPeriod"/>
            </a:pPr>
            <a:r>
              <a:rPr lang="en-US" sz="1800" dirty="0">
                <a:solidFill>
                  <a:schemeClr val="dk1"/>
                </a:solidFill>
                <a:latin typeface="Maven Pro"/>
                <a:ea typeface="Maven Pro"/>
                <a:cs typeface="Maven Pro"/>
                <a:sym typeface="Maven Pro"/>
              </a:rPr>
              <a:t>Re-evaluate your framing of what is novel or innovative to focus on what is needed by the communities you serve</a:t>
            </a:r>
          </a:p>
        </p:txBody>
      </p:sp>
    </p:spTree>
    <p:extLst>
      <p:ext uri="{BB962C8B-B14F-4D97-AF65-F5344CB8AC3E}">
        <p14:creationId xmlns:p14="http://schemas.microsoft.com/office/powerpoint/2010/main" val="2114094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3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000" dirty="0"/>
              <a:t>Poll #2: LAW &amp; POLICY</a:t>
            </a:r>
            <a:endParaRPr sz="6000" dirty="0"/>
          </a:p>
        </p:txBody>
      </p:sp>
      <p:sp>
        <p:nvSpPr>
          <p:cNvPr id="838" name="Google Shape;838;p31"/>
          <p:cNvSpPr/>
          <p:nvPr/>
        </p:nvSpPr>
        <p:spPr>
          <a:xfrm rot="2700000">
            <a:off x="1850478" y="2372820"/>
            <a:ext cx="1049205" cy="1049205"/>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9" name="Google Shape;839;p31"/>
          <p:cNvSpPr/>
          <p:nvPr/>
        </p:nvSpPr>
        <p:spPr>
          <a:xfrm rot="2700000">
            <a:off x="2947895" y="2372820"/>
            <a:ext cx="1049205" cy="104920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0" name="Google Shape;840;p31"/>
          <p:cNvSpPr/>
          <p:nvPr/>
        </p:nvSpPr>
        <p:spPr>
          <a:xfrm rot="2700000">
            <a:off x="4045311" y="2372820"/>
            <a:ext cx="1049205" cy="1049205"/>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1" name="Google Shape;841;p31"/>
          <p:cNvSpPr/>
          <p:nvPr/>
        </p:nvSpPr>
        <p:spPr>
          <a:xfrm rot="2700000">
            <a:off x="5142727" y="2372820"/>
            <a:ext cx="1049205" cy="1049205"/>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2" name="Google Shape;842;p31"/>
          <p:cNvSpPr/>
          <p:nvPr/>
        </p:nvSpPr>
        <p:spPr>
          <a:xfrm>
            <a:off x="2730286" y="2702722"/>
            <a:ext cx="389400" cy="3894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3" name="Google Shape;843;p31"/>
          <p:cNvSpPr/>
          <p:nvPr/>
        </p:nvSpPr>
        <p:spPr>
          <a:xfrm>
            <a:off x="3828196" y="2702722"/>
            <a:ext cx="389400" cy="3894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4" name="Google Shape;844;p31"/>
          <p:cNvSpPr/>
          <p:nvPr/>
        </p:nvSpPr>
        <p:spPr>
          <a:xfrm>
            <a:off x="4926105" y="2702722"/>
            <a:ext cx="389400" cy="3894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845" name="Google Shape;845;p31"/>
          <p:cNvCxnSpPr>
            <a:cxnSpLocks/>
            <a:stCxn id="842" idx="2"/>
          </p:cNvCxnSpPr>
          <p:nvPr/>
        </p:nvCxnSpPr>
        <p:spPr>
          <a:xfrm>
            <a:off x="2924986" y="3092122"/>
            <a:ext cx="3000" cy="549900"/>
          </a:xfrm>
          <a:prstGeom prst="straightConnector1">
            <a:avLst/>
          </a:prstGeom>
          <a:noFill/>
          <a:ln w="19050" cap="flat" cmpd="sng">
            <a:solidFill>
              <a:schemeClr val="lt2"/>
            </a:solidFill>
            <a:prstDash val="dash"/>
            <a:round/>
            <a:headEnd type="none" w="med" len="med"/>
            <a:tailEnd type="none" w="med" len="med"/>
          </a:ln>
        </p:spPr>
      </p:cxnSp>
      <p:cxnSp>
        <p:nvCxnSpPr>
          <p:cNvPr id="847" name="Google Shape;847;p31"/>
          <p:cNvCxnSpPr>
            <a:cxnSpLocks/>
            <a:stCxn id="843" idx="0"/>
          </p:cNvCxnSpPr>
          <p:nvPr/>
        </p:nvCxnSpPr>
        <p:spPr>
          <a:xfrm rot="10800000" flipH="1">
            <a:off x="4022896" y="2155522"/>
            <a:ext cx="5700" cy="547200"/>
          </a:xfrm>
          <a:prstGeom prst="straightConnector1">
            <a:avLst/>
          </a:prstGeom>
          <a:noFill/>
          <a:ln w="19050" cap="flat" cmpd="sng">
            <a:solidFill>
              <a:schemeClr val="lt2"/>
            </a:solidFill>
            <a:prstDash val="dash"/>
            <a:round/>
            <a:headEnd type="none" w="med" len="med"/>
            <a:tailEnd type="none" w="med" len="med"/>
          </a:ln>
        </p:spPr>
      </p:cxnSp>
      <p:cxnSp>
        <p:nvCxnSpPr>
          <p:cNvPr id="849" name="Google Shape;849;p31"/>
          <p:cNvCxnSpPr>
            <a:cxnSpLocks/>
            <a:stCxn id="844" idx="2"/>
          </p:cNvCxnSpPr>
          <p:nvPr/>
        </p:nvCxnSpPr>
        <p:spPr>
          <a:xfrm>
            <a:off x="5120805" y="3092122"/>
            <a:ext cx="1500" cy="549900"/>
          </a:xfrm>
          <a:prstGeom prst="straightConnector1">
            <a:avLst/>
          </a:prstGeom>
          <a:noFill/>
          <a:ln w="19050" cap="flat" cmpd="sng">
            <a:solidFill>
              <a:schemeClr val="lt2"/>
            </a:solidFill>
            <a:prstDash val="dash"/>
            <a:round/>
            <a:headEnd type="none" w="med" len="med"/>
            <a:tailEnd type="none" w="med" len="med"/>
          </a:ln>
        </p:spPr>
      </p:cxnSp>
      <p:sp>
        <p:nvSpPr>
          <p:cNvPr id="857" name="Google Shape;857;p31"/>
          <p:cNvSpPr/>
          <p:nvPr/>
        </p:nvSpPr>
        <p:spPr>
          <a:xfrm rot="2700000">
            <a:off x="6240144" y="2372820"/>
            <a:ext cx="1049205" cy="104920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8" name="Google Shape;858;p31"/>
          <p:cNvSpPr/>
          <p:nvPr/>
        </p:nvSpPr>
        <p:spPr>
          <a:xfrm>
            <a:off x="6024015" y="2702722"/>
            <a:ext cx="389400" cy="3894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859" name="Google Shape;859;p31"/>
          <p:cNvCxnSpPr>
            <a:cxnSpLocks/>
          </p:cNvCxnSpPr>
          <p:nvPr/>
        </p:nvCxnSpPr>
        <p:spPr>
          <a:xfrm rot="10800000" flipH="1">
            <a:off x="6213446" y="2155515"/>
            <a:ext cx="2400" cy="547200"/>
          </a:xfrm>
          <a:prstGeom prst="straightConnector1">
            <a:avLst/>
          </a:prstGeom>
          <a:noFill/>
          <a:ln w="19050" cap="flat" cmpd="sng">
            <a:solidFill>
              <a:schemeClr val="lt2"/>
            </a:solidFill>
            <a:prstDash val="dash"/>
            <a:round/>
            <a:headEnd type="none" w="med" len="med"/>
            <a:tailEnd type="none" w="med" len="med"/>
          </a:ln>
        </p:spPr>
      </p:cxnSp>
    </p:spTree>
    <p:extLst>
      <p:ext uri="{BB962C8B-B14F-4D97-AF65-F5344CB8AC3E}">
        <p14:creationId xmlns:p14="http://schemas.microsoft.com/office/powerpoint/2010/main" val="3190995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cxnSp>
        <p:nvCxnSpPr>
          <p:cNvPr id="9" name="Google Shape;259;p17">
            <a:extLst>
              <a:ext uri="{FF2B5EF4-FFF2-40B4-BE49-F238E27FC236}">
                <a16:creationId xmlns:a16="http://schemas.microsoft.com/office/drawing/2014/main" id="{AFC77892-7AF9-2B96-4DDD-7F19AFD43472}"/>
              </a:ext>
            </a:extLst>
          </p:cNvPr>
          <p:cNvCxnSpPr>
            <a:cxnSpLocks/>
            <a:stCxn id="3" idx="3"/>
          </p:cNvCxnSpPr>
          <p:nvPr/>
        </p:nvCxnSpPr>
        <p:spPr>
          <a:xfrm>
            <a:off x="5648850" y="1311702"/>
            <a:ext cx="1403025" cy="891598"/>
          </a:xfrm>
          <a:prstGeom prst="bentConnector2">
            <a:avLst/>
          </a:prstGeom>
          <a:noFill/>
          <a:ln w="19050" cap="flat" cmpd="sng">
            <a:solidFill>
              <a:schemeClr val="lt2"/>
            </a:solidFill>
            <a:prstDash val="solid"/>
            <a:round/>
            <a:headEnd type="none" w="med" len="med"/>
            <a:tailEnd type="none" w="med" len="med"/>
          </a:ln>
        </p:spPr>
      </p:cxnSp>
      <p:cxnSp>
        <p:nvCxnSpPr>
          <p:cNvPr id="10" name="Google Shape;260;p17">
            <a:extLst>
              <a:ext uri="{FF2B5EF4-FFF2-40B4-BE49-F238E27FC236}">
                <a16:creationId xmlns:a16="http://schemas.microsoft.com/office/drawing/2014/main" id="{8046F0F6-83F8-D421-D3E6-7F2E27C68433}"/>
              </a:ext>
            </a:extLst>
          </p:cNvPr>
          <p:cNvCxnSpPr>
            <a:cxnSpLocks/>
            <a:stCxn id="3" idx="2"/>
          </p:cNvCxnSpPr>
          <p:nvPr/>
        </p:nvCxnSpPr>
        <p:spPr>
          <a:xfrm>
            <a:off x="4628700" y="1728051"/>
            <a:ext cx="12028" cy="484774"/>
          </a:xfrm>
          <a:prstGeom prst="straightConnector1">
            <a:avLst/>
          </a:prstGeom>
          <a:noFill/>
          <a:ln w="19050" cap="flat" cmpd="sng">
            <a:solidFill>
              <a:schemeClr val="lt2"/>
            </a:solidFill>
            <a:prstDash val="solid"/>
            <a:round/>
            <a:headEnd type="none" w="med" len="med"/>
            <a:tailEnd type="none" w="med" len="med"/>
          </a:ln>
        </p:spPr>
      </p:cxnSp>
      <p:sp>
        <p:nvSpPr>
          <p:cNvPr id="992" name="Google Shape;992;p36"/>
          <p:cNvSpPr txBox="1">
            <a:spLocks noGrp="1"/>
          </p:cNvSpPr>
          <p:nvPr>
            <p:ph type="title"/>
          </p:nvPr>
        </p:nvSpPr>
        <p:spPr>
          <a:xfrm>
            <a:off x="720000" y="2029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t>B. Should Know</a:t>
            </a:r>
            <a:endParaRPr sz="3600" dirty="0"/>
          </a:p>
        </p:txBody>
      </p:sp>
      <p:sp>
        <p:nvSpPr>
          <p:cNvPr id="3" name="Google Shape;253;p17">
            <a:extLst>
              <a:ext uri="{FF2B5EF4-FFF2-40B4-BE49-F238E27FC236}">
                <a16:creationId xmlns:a16="http://schemas.microsoft.com/office/drawing/2014/main" id="{5F98D284-7116-0AE7-9FBD-D2987D9DFF90}"/>
              </a:ext>
            </a:extLst>
          </p:cNvPr>
          <p:cNvSpPr txBox="1"/>
          <p:nvPr/>
        </p:nvSpPr>
        <p:spPr>
          <a:xfrm>
            <a:off x="3608550" y="895353"/>
            <a:ext cx="2040300" cy="832698"/>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2000" dirty="0">
                <a:solidFill>
                  <a:schemeClr val="dk1"/>
                </a:solidFill>
                <a:latin typeface="Share Tech"/>
                <a:ea typeface="Share Tech"/>
                <a:cs typeface="Share Tech"/>
                <a:sym typeface="Share Tech"/>
              </a:rPr>
              <a:t>THREE BRANCHES OF GOVERNMENT</a:t>
            </a:r>
            <a:endParaRPr sz="2000" dirty="0">
              <a:solidFill>
                <a:schemeClr val="dk1"/>
              </a:solidFill>
              <a:latin typeface="Share Tech"/>
              <a:ea typeface="Share Tech"/>
              <a:cs typeface="Share Tech"/>
              <a:sym typeface="Share Tech"/>
            </a:endParaRPr>
          </a:p>
        </p:txBody>
      </p:sp>
      <p:sp>
        <p:nvSpPr>
          <p:cNvPr id="4" name="Google Shape;254;p17">
            <a:extLst>
              <a:ext uri="{FF2B5EF4-FFF2-40B4-BE49-F238E27FC236}">
                <a16:creationId xmlns:a16="http://schemas.microsoft.com/office/drawing/2014/main" id="{400CF372-0C66-0710-9F30-681D74AF59E7}"/>
              </a:ext>
            </a:extLst>
          </p:cNvPr>
          <p:cNvSpPr/>
          <p:nvPr/>
        </p:nvSpPr>
        <p:spPr>
          <a:xfrm>
            <a:off x="1390650" y="2041375"/>
            <a:ext cx="1402950" cy="1301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255;p17">
            <a:extLst>
              <a:ext uri="{FF2B5EF4-FFF2-40B4-BE49-F238E27FC236}">
                <a16:creationId xmlns:a16="http://schemas.microsoft.com/office/drawing/2014/main" id="{9F7F58DF-2EA0-FF94-74C8-2C2239F75A1E}"/>
              </a:ext>
            </a:extLst>
          </p:cNvPr>
          <p:cNvSpPr/>
          <p:nvPr/>
        </p:nvSpPr>
        <p:spPr>
          <a:xfrm>
            <a:off x="3934491" y="2041375"/>
            <a:ext cx="1402950" cy="1301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256;p17">
            <a:extLst>
              <a:ext uri="{FF2B5EF4-FFF2-40B4-BE49-F238E27FC236}">
                <a16:creationId xmlns:a16="http://schemas.microsoft.com/office/drawing/2014/main" id="{C211540E-F3A2-00DC-EE5E-A69DAC7969C8}"/>
              </a:ext>
            </a:extLst>
          </p:cNvPr>
          <p:cNvSpPr/>
          <p:nvPr/>
        </p:nvSpPr>
        <p:spPr>
          <a:xfrm>
            <a:off x="6344976" y="2041375"/>
            <a:ext cx="1402950" cy="13019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8" name="Google Shape;258;p17">
            <a:extLst>
              <a:ext uri="{FF2B5EF4-FFF2-40B4-BE49-F238E27FC236}">
                <a16:creationId xmlns:a16="http://schemas.microsoft.com/office/drawing/2014/main" id="{1F56573E-6D27-0703-7AED-472F8E2C9661}"/>
              </a:ext>
            </a:extLst>
          </p:cNvPr>
          <p:cNvCxnSpPr>
            <a:cxnSpLocks/>
            <a:stCxn id="3" idx="1"/>
            <a:endCxn id="4" idx="0"/>
          </p:cNvCxnSpPr>
          <p:nvPr/>
        </p:nvCxnSpPr>
        <p:spPr>
          <a:xfrm rot="10800000" flipV="1">
            <a:off x="2092126" y="1311701"/>
            <a:ext cx="1516425" cy="729673"/>
          </a:xfrm>
          <a:prstGeom prst="bentConnector2">
            <a:avLst/>
          </a:prstGeom>
          <a:noFill/>
          <a:ln w="19050" cap="flat" cmpd="sng">
            <a:solidFill>
              <a:schemeClr val="lt2"/>
            </a:solidFill>
            <a:prstDash val="solid"/>
            <a:round/>
            <a:headEnd type="none" w="med" len="med"/>
            <a:tailEnd type="none" w="med" len="med"/>
          </a:ln>
        </p:spPr>
      </p:cxnSp>
      <p:sp>
        <p:nvSpPr>
          <p:cNvPr id="13" name="Google Shape;279;p17">
            <a:extLst>
              <a:ext uri="{FF2B5EF4-FFF2-40B4-BE49-F238E27FC236}">
                <a16:creationId xmlns:a16="http://schemas.microsoft.com/office/drawing/2014/main" id="{F44DD7EE-5362-1AAB-134B-0CDD766E4E97}"/>
              </a:ext>
            </a:extLst>
          </p:cNvPr>
          <p:cNvSpPr txBox="1"/>
          <p:nvPr/>
        </p:nvSpPr>
        <p:spPr>
          <a:xfrm>
            <a:off x="1273049" y="3675010"/>
            <a:ext cx="1644377" cy="6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dk1"/>
                </a:solidFill>
                <a:latin typeface="Maven Pro"/>
                <a:ea typeface="Maven Pro"/>
                <a:cs typeface="Maven Pro"/>
                <a:sym typeface="Maven Pro"/>
              </a:rPr>
              <a:t>LEGISLATIVE</a:t>
            </a:r>
          </a:p>
          <a:p>
            <a:pPr marL="0" lvl="0" indent="0" algn="ctr" rtl="0">
              <a:spcBef>
                <a:spcPts val="0"/>
              </a:spcBef>
              <a:spcAft>
                <a:spcPts val="0"/>
              </a:spcAft>
              <a:buNone/>
            </a:pPr>
            <a:endParaRPr lang="en-US" sz="1600" dirty="0">
              <a:solidFill>
                <a:schemeClr val="dk1"/>
              </a:solidFill>
              <a:latin typeface="Maven Pro"/>
              <a:ea typeface="Maven Pro"/>
              <a:cs typeface="Maven Pro"/>
              <a:sym typeface="Maven Pro"/>
            </a:endParaRPr>
          </a:p>
          <a:p>
            <a:pPr marL="0" lvl="0" indent="0" algn="ctr" rtl="0">
              <a:spcBef>
                <a:spcPts val="0"/>
              </a:spcBef>
              <a:spcAft>
                <a:spcPts val="0"/>
              </a:spcAft>
              <a:buNone/>
            </a:pPr>
            <a:endParaRPr lang="en-US" sz="1600" dirty="0">
              <a:solidFill>
                <a:schemeClr val="dk1"/>
              </a:solidFill>
              <a:latin typeface="Maven Pro"/>
              <a:ea typeface="Maven Pro"/>
              <a:cs typeface="Maven Pro"/>
              <a:sym typeface="Maven Pro"/>
            </a:endParaRPr>
          </a:p>
          <a:p>
            <a:pPr marL="0" lvl="0" indent="0" algn="ctr" rtl="0">
              <a:spcBef>
                <a:spcPts val="0"/>
              </a:spcBef>
              <a:spcAft>
                <a:spcPts val="0"/>
              </a:spcAft>
              <a:buNone/>
            </a:pPr>
            <a:endParaRPr lang="en-US" sz="1600" dirty="0">
              <a:solidFill>
                <a:schemeClr val="dk1"/>
              </a:solidFill>
              <a:latin typeface="Maven Pro"/>
              <a:ea typeface="Maven Pro"/>
              <a:cs typeface="Maven Pro"/>
              <a:sym typeface="Maven Pro"/>
            </a:endParaRPr>
          </a:p>
          <a:p>
            <a:pPr marL="0" lvl="0" indent="0" algn="ctr" rtl="0">
              <a:spcBef>
                <a:spcPts val="0"/>
              </a:spcBef>
              <a:spcAft>
                <a:spcPts val="0"/>
              </a:spcAft>
              <a:buNone/>
            </a:pPr>
            <a:r>
              <a:rPr lang="en-US" sz="1600" dirty="0">
                <a:solidFill>
                  <a:schemeClr val="dk1"/>
                </a:solidFill>
                <a:latin typeface="Maven Pro"/>
                <a:ea typeface="Maven Pro"/>
                <a:cs typeface="Maven Pro"/>
                <a:sym typeface="Maven Pro"/>
              </a:rPr>
              <a:t>Makes laws</a:t>
            </a:r>
          </a:p>
        </p:txBody>
      </p:sp>
      <p:sp>
        <p:nvSpPr>
          <p:cNvPr id="15" name="Google Shape;285;p17">
            <a:extLst>
              <a:ext uri="{FF2B5EF4-FFF2-40B4-BE49-F238E27FC236}">
                <a16:creationId xmlns:a16="http://schemas.microsoft.com/office/drawing/2014/main" id="{43E6E648-8EA3-8F9D-4A4F-52155FDFCD55}"/>
              </a:ext>
            </a:extLst>
          </p:cNvPr>
          <p:cNvSpPr txBox="1"/>
          <p:nvPr/>
        </p:nvSpPr>
        <p:spPr>
          <a:xfrm>
            <a:off x="3597797" y="3675010"/>
            <a:ext cx="2051054" cy="6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dk1"/>
                </a:solidFill>
                <a:latin typeface="Maven Pro"/>
                <a:ea typeface="Maven Pro"/>
                <a:cs typeface="Maven Pro"/>
                <a:sym typeface="Maven Pro"/>
              </a:rPr>
              <a:t>EXECUTIVE</a:t>
            </a:r>
          </a:p>
          <a:p>
            <a:pPr marL="0" lvl="0" indent="0" algn="ctr" rtl="0">
              <a:spcBef>
                <a:spcPts val="0"/>
              </a:spcBef>
              <a:spcAft>
                <a:spcPts val="0"/>
              </a:spcAft>
              <a:buNone/>
            </a:pPr>
            <a:endParaRPr lang="en" sz="1600" dirty="0">
              <a:solidFill>
                <a:schemeClr val="dk1"/>
              </a:solidFill>
              <a:latin typeface="Maven Pro"/>
              <a:ea typeface="Maven Pro"/>
              <a:cs typeface="Maven Pro"/>
              <a:sym typeface="Maven Pro"/>
            </a:endParaRPr>
          </a:p>
          <a:p>
            <a:pPr marL="0" lvl="0" indent="0" algn="ctr" rtl="0">
              <a:spcBef>
                <a:spcPts val="0"/>
              </a:spcBef>
              <a:spcAft>
                <a:spcPts val="0"/>
              </a:spcAft>
              <a:buNone/>
            </a:pPr>
            <a:endParaRPr lang="en" sz="1600" dirty="0">
              <a:solidFill>
                <a:schemeClr val="dk1"/>
              </a:solidFill>
              <a:latin typeface="Maven Pro"/>
              <a:ea typeface="Maven Pro"/>
              <a:cs typeface="Maven Pro"/>
              <a:sym typeface="Maven Pro"/>
            </a:endParaRPr>
          </a:p>
          <a:p>
            <a:pPr marL="0" lvl="0" indent="0" algn="ctr" rtl="0">
              <a:spcBef>
                <a:spcPts val="0"/>
              </a:spcBef>
              <a:spcAft>
                <a:spcPts val="0"/>
              </a:spcAft>
              <a:buNone/>
            </a:pPr>
            <a:endParaRPr lang="en" sz="1600" dirty="0">
              <a:solidFill>
                <a:schemeClr val="dk1"/>
              </a:solidFill>
              <a:latin typeface="Maven Pro"/>
              <a:ea typeface="Maven Pro"/>
              <a:cs typeface="Maven Pro"/>
              <a:sym typeface="Maven Pro"/>
            </a:endParaRPr>
          </a:p>
          <a:p>
            <a:pPr marL="0" lvl="0" indent="0" algn="ctr" rtl="0">
              <a:spcBef>
                <a:spcPts val="0"/>
              </a:spcBef>
              <a:spcAft>
                <a:spcPts val="0"/>
              </a:spcAft>
              <a:buNone/>
            </a:pPr>
            <a:r>
              <a:rPr lang="en-US" sz="1600" dirty="0">
                <a:solidFill>
                  <a:schemeClr val="dk1"/>
                </a:solidFill>
                <a:latin typeface="Maven Pro"/>
                <a:ea typeface="Maven Pro"/>
                <a:cs typeface="Maven Pro"/>
                <a:sym typeface="Maven Pro"/>
              </a:rPr>
              <a:t>C</a:t>
            </a:r>
            <a:r>
              <a:rPr lang="en" sz="1600" dirty="0">
                <a:solidFill>
                  <a:schemeClr val="dk1"/>
                </a:solidFill>
                <a:latin typeface="Maven Pro"/>
                <a:ea typeface="Maven Pro"/>
                <a:cs typeface="Maven Pro"/>
                <a:sym typeface="Maven Pro"/>
              </a:rPr>
              <a:t>arries out laws</a:t>
            </a:r>
            <a:endParaRPr sz="1600" dirty="0">
              <a:solidFill>
                <a:schemeClr val="dk1"/>
              </a:solidFill>
              <a:latin typeface="Maven Pro"/>
              <a:ea typeface="Maven Pro"/>
              <a:cs typeface="Maven Pro"/>
              <a:sym typeface="Maven Pro"/>
            </a:endParaRPr>
          </a:p>
        </p:txBody>
      </p:sp>
      <p:sp>
        <p:nvSpPr>
          <p:cNvPr id="16" name="Google Shape;288;p17">
            <a:extLst>
              <a:ext uri="{FF2B5EF4-FFF2-40B4-BE49-F238E27FC236}">
                <a16:creationId xmlns:a16="http://schemas.microsoft.com/office/drawing/2014/main" id="{F21A3EC2-9689-4AD2-A6A1-9BB583382A75}"/>
              </a:ext>
            </a:extLst>
          </p:cNvPr>
          <p:cNvSpPr txBox="1"/>
          <p:nvPr/>
        </p:nvSpPr>
        <p:spPr>
          <a:xfrm>
            <a:off x="6242322" y="3675010"/>
            <a:ext cx="1644377" cy="6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dk1"/>
                </a:solidFill>
                <a:latin typeface="Maven Pro"/>
                <a:ea typeface="Maven Pro"/>
                <a:cs typeface="Maven Pro"/>
                <a:sym typeface="Maven Pro"/>
              </a:rPr>
              <a:t>JUDICIAL</a:t>
            </a:r>
          </a:p>
          <a:p>
            <a:pPr marL="0" lvl="0" indent="0" algn="ctr" rtl="0">
              <a:spcBef>
                <a:spcPts val="0"/>
              </a:spcBef>
              <a:spcAft>
                <a:spcPts val="0"/>
              </a:spcAft>
              <a:buNone/>
            </a:pPr>
            <a:endParaRPr lang="en" sz="1600" dirty="0">
              <a:solidFill>
                <a:schemeClr val="dk1"/>
              </a:solidFill>
              <a:latin typeface="Maven Pro"/>
              <a:ea typeface="Maven Pro"/>
              <a:cs typeface="Maven Pro"/>
              <a:sym typeface="Maven Pro"/>
            </a:endParaRPr>
          </a:p>
          <a:p>
            <a:pPr marL="0" lvl="0" indent="0" algn="ctr" rtl="0">
              <a:spcBef>
                <a:spcPts val="0"/>
              </a:spcBef>
              <a:spcAft>
                <a:spcPts val="0"/>
              </a:spcAft>
              <a:buNone/>
            </a:pPr>
            <a:endParaRPr lang="en" sz="1600" dirty="0">
              <a:solidFill>
                <a:schemeClr val="dk1"/>
              </a:solidFill>
              <a:latin typeface="Maven Pro"/>
              <a:ea typeface="Maven Pro"/>
              <a:cs typeface="Maven Pro"/>
              <a:sym typeface="Maven Pro"/>
            </a:endParaRPr>
          </a:p>
          <a:p>
            <a:pPr marL="0" lvl="0" indent="0" algn="ctr" rtl="0">
              <a:spcBef>
                <a:spcPts val="0"/>
              </a:spcBef>
              <a:spcAft>
                <a:spcPts val="0"/>
              </a:spcAft>
              <a:buNone/>
            </a:pPr>
            <a:endParaRPr lang="en" sz="1600" dirty="0">
              <a:solidFill>
                <a:schemeClr val="dk1"/>
              </a:solidFill>
              <a:latin typeface="Maven Pro"/>
              <a:ea typeface="Maven Pro"/>
              <a:cs typeface="Maven Pro"/>
              <a:sym typeface="Maven Pro"/>
            </a:endParaRPr>
          </a:p>
          <a:p>
            <a:pPr marL="0" lvl="0" indent="0" algn="ctr" rtl="0">
              <a:spcBef>
                <a:spcPts val="0"/>
              </a:spcBef>
              <a:spcAft>
                <a:spcPts val="0"/>
              </a:spcAft>
              <a:buNone/>
            </a:pPr>
            <a:r>
              <a:rPr lang="en-US" sz="1600" dirty="0">
                <a:solidFill>
                  <a:schemeClr val="dk1"/>
                </a:solidFill>
                <a:latin typeface="Maven Pro"/>
                <a:ea typeface="Maven Pro"/>
                <a:cs typeface="Maven Pro"/>
                <a:sym typeface="Maven Pro"/>
              </a:rPr>
              <a:t>E</a:t>
            </a:r>
            <a:r>
              <a:rPr lang="en" sz="1600" dirty="0">
                <a:solidFill>
                  <a:schemeClr val="dk1"/>
                </a:solidFill>
                <a:latin typeface="Maven Pro"/>
                <a:ea typeface="Maven Pro"/>
                <a:cs typeface="Maven Pro"/>
                <a:sym typeface="Maven Pro"/>
              </a:rPr>
              <a:t>valuates laws</a:t>
            </a:r>
          </a:p>
          <a:p>
            <a:pPr marL="0" lvl="0" indent="0" algn="ctr" rtl="0">
              <a:spcBef>
                <a:spcPts val="0"/>
              </a:spcBef>
              <a:spcAft>
                <a:spcPts val="0"/>
              </a:spcAft>
              <a:buNone/>
            </a:pPr>
            <a:endParaRPr sz="1600" dirty="0">
              <a:solidFill>
                <a:schemeClr val="dk1"/>
              </a:solidFill>
              <a:latin typeface="Maven Pro"/>
              <a:ea typeface="Maven Pro"/>
              <a:cs typeface="Maven Pro"/>
              <a:sym typeface="Maven Pro"/>
            </a:endParaRPr>
          </a:p>
        </p:txBody>
      </p:sp>
      <p:cxnSp>
        <p:nvCxnSpPr>
          <p:cNvPr id="17" name="Google Shape;289;p17">
            <a:extLst>
              <a:ext uri="{FF2B5EF4-FFF2-40B4-BE49-F238E27FC236}">
                <a16:creationId xmlns:a16="http://schemas.microsoft.com/office/drawing/2014/main" id="{B64EDCB3-B5E6-A29B-AC45-7F080ABF58E5}"/>
              </a:ext>
            </a:extLst>
          </p:cNvPr>
          <p:cNvCxnSpPr>
            <a:cxnSpLocks/>
            <a:stCxn id="4" idx="2"/>
          </p:cNvCxnSpPr>
          <p:nvPr/>
        </p:nvCxnSpPr>
        <p:spPr>
          <a:xfrm>
            <a:off x="2092125" y="3343275"/>
            <a:ext cx="0" cy="299900"/>
          </a:xfrm>
          <a:prstGeom prst="straightConnector1">
            <a:avLst/>
          </a:prstGeom>
          <a:noFill/>
          <a:ln w="19050" cap="flat" cmpd="sng">
            <a:solidFill>
              <a:schemeClr val="lt2"/>
            </a:solidFill>
            <a:prstDash val="solid"/>
            <a:round/>
            <a:headEnd type="none" w="med" len="med"/>
            <a:tailEnd type="oval" w="med" len="med"/>
          </a:ln>
        </p:spPr>
      </p:cxnSp>
      <p:cxnSp>
        <p:nvCxnSpPr>
          <p:cNvPr id="18" name="Google Shape;290;p17">
            <a:extLst>
              <a:ext uri="{FF2B5EF4-FFF2-40B4-BE49-F238E27FC236}">
                <a16:creationId xmlns:a16="http://schemas.microsoft.com/office/drawing/2014/main" id="{00989F30-F472-0F80-F2E9-A628DCFF102C}"/>
              </a:ext>
            </a:extLst>
          </p:cNvPr>
          <p:cNvCxnSpPr>
            <a:cxnSpLocks/>
          </p:cNvCxnSpPr>
          <p:nvPr/>
        </p:nvCxnSpPr>
        <p:spPr>
          <a:xfrm>
            <a:off x="7051875" y="3343275"/>
            <a:ext cx="0" cy="299900"/>
          </a:xfrm>
          <a:prstGeom prst="straightConnector1">
            <a:avLst/>
          </a:prstGeom>
          <a:noFill/>
          <a:ln w="19050" cap="flat" cmpd="sng">
            <a:solidFill>
              <a:schemeClr val="lt2"/>
            </a:solidFill>
            <a:prstDash val="solid"/>
            <a:round/>
            <a:headEnd type="none" w="med" len="med"/>
            <a:tailEnd type="oval" w="med" len="med"/>
          </a:ln>
        </p:spPr>
      </p:cxnSp>
      <p:cxnSp>
        <p:nvCxnSpPr>
          <p:cNvPr id="19" name="Google Shape;291;p17">
            <a:extLst>
              <a:ext uri="{FF2B5EF4-FFF2-40B4-BE49-F238E27FC236}">
                <a16:creationId xmlns:a16="http://schemas.microsoft.com/office/drawing/2014/main" id="{FEFD9935-0EA4-9FB9-7487-E1A392B96123}"/>
              </a:ext>
            </a:extLst>
          </p:cNvPr>
          <p:cNvCxnSpPr>
            <a:cxnSpLocks/>
            <a:stCxn id="6" idx="2"/>
          </p:cNvCxnSpPr>
          <p:nvPr/>
        </p:nvCxnSpPr>
        <p:spPr>
          <a:xfrm>
            <a:off x="7046451" y="3343275"/>
            <a:ext cx="0" cy="297200"/>
          </a:xfrm>
          <a:prstGeom prst="straightConnector1">
            <a:avLst/>
          </a:prstGeom>
          <a:noFill/>
          <a:ln w="19050" cap="flat" cmpd="sng">
            <a:solidFill>
              <a:schemeClr val="lt2"/>
            </a:solidFill>
            <a:prstDash val="solid"/>
            <a:round/>
            <a:headEnd type="none" w="med" len="med"/>
            <a:tailEnd type="oval" w="med" len="med"/>
          </a:ln>
        </p:spPr>
      </p:cxnSp>
      <p:cxnSp>
        <p:nvCxnSpPr>
          <p:cNvPr id="20" name="Google Shape;292;p17">
            <a:extLst>
              <a:ext uri="{FF2B5EF4-FFF2-40B4-BE49-F238E27FC236}">
                <a16:creationId xmlns:a16="http://schemas.microsoft.com/office/drawing/2014/main" id="{B2EC110F-0911-EE54-8A26-AE63A0EAC061}"/>
              </a:ext>
            </a:extLst>
          </p:cNvPr>
          <p:cNvCxnSpPr>
            <a:cxnSpLocks/>
            <a:stCxn id="5" idx="2"/>
          </p:cNvCxnSpPr>
          <p:nvPr/>
        </p:nvCxnSpPr>
        <p:spPr>
          <a:xfrm>
            <a:off x="4635966" y="3343275"/>
            <a:ext cx="0" cy="297200"/>
          </a:xfrm>
          <a:prstGeom prst="straightConnector1">
            <a:avLst/>
          </a:prstGeom>
          <a:noFill/>
          <a:ln w="19050" cap="flat" cmpd="sng">
            <a:solidFill>
              <a:schemeClr val="lt2"/>
            </a:solidFill>
            <a:prstDash val="solid"/>
            <a:round/>
            <a:headEnd type="none" w="med" len="med"/>
            <a:tailEnd type="oval" w="med" len="med"/>
          </a:ln>
        </p:spPr>
      </p:cxnSp>
      <p:cxnSp>
        <p:nvCxnSpPr>
          <p:cNvPr id="21" name="Google Shape;293;p17">
            <a:extLst>
              <a:ext uri="{FF2B5EF4-FFF2-40B4-BE49-F238E27FC236}">
                <a16:creationId xmlns:a16="http://schemas.microsoft.com/office/drawing/2014/main" id="{9E9BC1EF-B0A5-CE72-2DFF-D342216F60BF}"/>
              </a:ext>
            </a:extLst>
          </p:cNvPr>
          <p:cNvCxnSpPr>
            <a:cxnSpLocks/>
            <a:stCxn id="4" idx="3"/>
            <a:endCxn id="5" idx="1"/>
          </p:cNvCxnSpPr>
          <p:nvPr/>
        </p:nvCxnSpPr>
        <p:spPr>
          <a:xfrm>
            <a:off x="2793600" y="2692325"/>
            <a:ext cx="1140891" cy="0"/>
          </a:xfrm>
          <a:prstGeom prst="straightConnector1">
            <a:avLst/>
          </a:prstGeom>
          <a:noFill/>
          <a:ln w="19050" cap="flat" cmpd="sng">
            <a:solidFill>
              <a:schemeClr val="lt2"/>
            </a:solidFill>
            <a:prstDash val="dash"/>
            <a:round/>
            <a:headEnd type="none" w="med" len="med"/>
            <a:tailEnd type="none" w="med" len="med"/>
          </a:ln>
        </p:spPr>
      </p:cxnSp>
      <p:cxnSp>
        <p:nvCxnSpPr>
          <p:cNvPr id="22" name="Google Shape;294;p17">
            <a:extLst>
              <a:ext uri="{FF2B5EF4-FFF2-40B4-BE49-F238E27FC236}">
                <a16:creationId xmlns:a16="http://schemas.microsoft.com/office/drawing/2014/main" id="{6C0BBAC4-147A-9E84-A391-E63FF191A749}"/>
              </a:ext>
            </a:extLst>
          </p:cNvPr>
          <p:cNvCxnSpPr>
            <a:cxnSpLocks/>
            <a:stCxn id="5" idx="3"/>
            <a:endCxn id="6" idx="1"/>
          </p:cNvCxnSpPr>
          <p:nvPr/>
        </p:nvCxnSpPr>
        <p:spPr>
          <a:xfrm>
            <a:off x="5337441" y="2692325"/>
            <a:ext cx="1007535" cy="0"/>
          </a:xfrm>
          <a:prstGeom prst="straightConnector1">
            <a:avLst/>
          </a:prstGeom>
          <a:noFill/>
          <a:ln w="19050" cap="flat" cmpd="sng">
            <a:solidFill>
              <a:schemeClr val="lt2"/>
            </a:solidFill>
            <a:prstDash val="dash"/>
            <a:round/>
            <a:headEnd type="none" w="med" len="med"/>
            <a:tailEnd type="none" w="med" len="med"/>
          </a:ln>
        </p:spPr>
      </p:cxnSp>
      <p:grpSp>
        <p:nvGrpSpPr>
          <p:cNvPr id="32" name="Group 31">
            <a:extLst>
              <a:ext uri="{FF2B5EF4-FFF2-40B4-BE49-F238E27FC236}">
                <a16:creationId xmlns:a16="http://schemas.microsoft.com/office/drawing/2014/main" id="{0F793E55-F6C5-2586-2C7B-13457D9B20A4}"/>
              </a:ext>
            </a:extLst>
          </p:cNvPr>
          <p:cNvGrpSpPr>
            <a:grpSpLocks noChangeAspect="1"/>
          </p:cNvGrpSpPr>
          <p:nvPr/>
        </p:nvGrpSpPr>
        <p:grpSpPr bwMode="auto">
          <a:xfrm>
            <a:off x="1664956" y="2208393"/>
            <a:ext cx="828900" cy="931708"/>
            <a:chOff x="7738" y="4816"/>
            <a:chExt cx="1032" cy="1160"/>
          </a:xfrm>
          <a:solidFill>
            <a:schemeClr val="bg1"/>
          </a:solidFill>
        </p:grpSpPr>
        <p:sp>
          <p:nvSpPr>
            <p:cNvPr id="33" name="Freeform 23">
              <a:extLst>
                <a:ext uri="{FF2B5EF4-FFF2-40B4-BE49-F238E27FC236}">
                  <a16:creationId xmlns:a16="http://schemas.microsoft.com/office/drawing/2014/main" id="{A055E98F-AECA-6468-DE92-4D73DC5917F2}"/>
                </a:ext>
              </a:extLst>
            </p:cNvPr>
            <p:cNvSpPr>
              <a:spLocks/>
            </p:cNvSpPr>
            <p:nvPr/>
          </p:nvSpPr>
          <p:spPr bwMode="auto">
            <a:xfrm>
              <a:off x="7876" y="4816"/>
              <a:ext cx="761" cy="499"/>
            </a:xfrm>
            <a:custGeom>
              <a:avLst/>
              <a:gdLst>
                <a:gd name="T0" fmla="*/ 320 w 320"/>
                <a:gd name="T1" fmla="*/ 186 h 210"/>
                <a:gd name="T2" fmla="*/ 259 w 320"/>
                <a:gd name="T3" fmla="*/ 186 h 210"/>
                <a:gd name="T4" fmla="*/ 169 w 320"/>
                <a:gd name="T5" fmla="*/ 68 h 210"/>
                <a:gd name="T6" fmla="*/ 160 w 320"/>
                <a:gd name="T7" fmla="*/ 0 h 210"/>
                <a:gd name="T8" fmla="*/ 151 w 320"/>
                <a:gd name="T9" fmla="*/ 68 h 210"/>
                <a:gd name="T10" fmla="*/ 61 w 320"/>
                <a:gd name="T11" fmla="*/ 186 h 210"/>
                <a:gd name="T12" fmla="*/ 0 w 320"/>
                <a:gd name="T13" fmla="*/ 186 h 210"/>
                <a:gd name="T14" fmla="*/ 0 w 320"/>
                <a:gd name="T15" fmla="*/ 210 h 210"/>
                <a:gd name="T16" fmla="*/ 320 w 320"/>
                <a:gd name="T17" fmla="*/ 210 h 210"/>
                <a:gd name="T18" fmla="*/ 320 w 320"/>
                <a:gd name="T19" fmla="*/ 18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0" h="210">
                  <a:moveTo>
                    <a:pt x="320" y="186"/>
                  </a:moveTo>
                  <a:cubicBezTo>
                    <a:pt x="259" y="186"/>
                    <a:pt x="259" y="186"/>
                    <a:pt x="259" y="186"/>
                  </a:cubicBezTo>
                  <a:cubicBezTo>
                    <a:pt x="256" y="124"/>
                    <a:pt x="217" y="74"/>
                    <a:pt x="169" y="68"/>
                  </a:cubicBezTo>
                  <a:cubicBezTo>
                    <a:pt x="167" y="30"/>
                    <a:pt x="160" y="0"/>
                    <a:pt x="160" y="0"/>
                  </a:cubicBezTo>
                  <a:cubicBezTo>
                    <a:pt x="160" y="0"/>
                    <a:pt x="153" y="30"/>
                    <a:pt x="151" y="68"/>
                  </a:cubicBezTo>
                  <a:cubicBezTo>
                    <a:pt x="103" y="74"/>
                    <a:pt x="64" y="124"/>
                    <a:pt x="61" y="186"/>
                  </a:cubicBezTo>
                  <a:cubicBezTo>
                    <a:pt x="0" y="186"/>
                    <a:pt x="0" y="186"/>
                    <a:pt x="0" y="186"/>
                  </a:cubicBezTo>
                  <a:cubicBezTo>
                    <a:pt x="0" y="210"/>
                    <a:pt x="0" y="210"/>
                    <a:pt x="0" y="210"/>
                  </a:cubicBezTo>
                  <a:cubicBezTo>
                    <a:pt x="320" y="210"/>
                    <a:pt x="320" y="210"/>
                    <a:pt x="320" y="210"/>
                  </a:cubicBezTo>
                  <a:lnTo>
                    <a:pt x="320"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34" name="Rectangle 33">
              <a:extLst>
                <a:ext uri="{FF2B5EF4-FFF2-40B4-BE49-F238E27FC236}">
                  <a16:creationId xmlns:a16="http://schemas.microsoft.com/office/drawing/2014/main" id="{3AB8526B-058F-6401-725E-579BC2214F39}"/>
                </a:ext>
              </a:extLst>
            </p:cNvPr>
            <p:cNvSpPr>
              <a:spLocks noChangeArrowheads="1"/>
            </p:cNvSpPr>
            <p:nvPr/>
          </p:nvSpPr>
          <p:spPr bwMode="auto">
            <a:xfrm>
              <a:off x="7902" y="5332"/>
              <a:ext cx="59" cy="2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35" name="Rectangle 34">
              <a:extLst>
                <a:ext uri="{FF2B5EF4-FFF2-40B4-BE49-F238E27FC236}">
                  <a16:creationId xmlns:a16="http://schemas.microsoft.com/office/drawing/2014/main" id="{9D24F2B7-F118-D6A4-66DB-4CCD8025AABE}"/>
                </a:ext>
              </a:extLst>
            </p:cNvPr>
            <p:cNvSpPr>
              <a:spLocks noChangeArrowheads="1"/>
            </p:cNvSpPr>
            <p:nvPr/>
          </p:nvSpPr>
          <p:spPr bwMode="auto">
            <a:xfrm>
              <a:off x="8061" y="5332"/>
              <a:ext cx="57" cy="2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36" name="Rectangle 35">
              <a:extLst>
                <a:ext uri="{FF2B5EF4-FFF2-40B4-BE49-F238E27FC236}">
                  <a16:creationId xmlns:a16="http://schemas.microsoft.com/office/drawing/2014/main" id="{7592D393-EC61-4979-3C59-488CF8699A06}"/>
                </a:ext>
              </a:extLst>
            </p:cNvPr>
            <p:cNvSpPr>
              <a:spLocks noChangeArrowheads="1"/>
            </p:cNvSpPr>
            <p:nvPr/>
          </p:nvSpPr>
          <p:spPr bwMode="auto">
            <a:xfrm>
              <a:off x="8385" y="5332"/>
              <a:ext cx="59" cy="2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37" name="Rectangle 36">
              <a:extLst>
                <a:ext uri="{FF2B5EF4-FFF2-40B4-BE49-F238E27FC236}">
                  <a16:creationId xmlns:a16="http://schemas.microsoft.com/office/drawing/2014/main" id="{5B85BB17-E9AC-C67B-A72C-4D66F2168587}"/>
                </a:ext>
              </a:extLst>
            </p:cNvPr>
            <p:cNvSpPr>
              <a:spLocks noChangeArrowheads="1"/>
            </p:cNvSpPr>
            <p:nvPr/>
          </p:nvSpPr>
          <p:spPr bwMode="auto">
            <a:xfrm>
              <a:off x="8541" y="5332"/>
              <a:ext cx="60" cy="2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38" name="Rectangle 37">
              <a:extLst>
                <a:ext uri="{FF2B5EF4-FFF2-40B4-BE49-F238E27FC236}">
                  <a16:creationId xmlns:a16="http://schemas.microsoft.com/office/drawing/2014/main" id="{B7290DED-03B8-46E1-C212-DC19545F30D2}"/>
                </a:ext>
              </a:extLst>
            </p:cNvPr>
            <p:cNvSpPr>
              <a:spLocks noChangeArrowheads="1"/>
            </p:cNvSpPr>
            <p:nvPr/>
          </p:nvSpPr>
          <p:spPr bwMode="auto">
            <a:xfrm>
              <a:off x="8228" y="5332"/>
              <a:ext cx="57" cy="2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39" name="Rectangle 38">
              <a:extLst>
                <a:ext uri="{FF2B5EF4-FFF2-40B4-BE49-F238E27FC236}">
                  <a16:creationId xmlns:a16="http://schemas.microsoft.com/office/drawing/2014/main" id="{73C5401D-3573-024A-0C3A-A817871ED4B3}"/>
                </a:ext>
              </a:extLst>
            </p:cNvPr>
            <p:cNvSpPr>
              <a:spLocks noChangeArrowheads="1"/>
            </p:cNvSpPr>
            <p:nvPr/>
          </p:nvSpPr>
          <p:spPr bwMode="auto">
            <a:xfrm>
              <a:off x="7752" y="5664"/>
              <a:ext cx="60" cy="2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40" name="Rectangle 39">
              <a:extLst>
                <a:ext uri="{FF2B5EF4-FFF2-40B4-BE49-F238E27FC236}">
                  <a16:creationId xmlns:a16="http://schemas.microsoft.com/office/drawing/2014/main" id="{B25E9F27-3E37-9D7B-79B9-44A136CB57FD}"/>
                </a:ext>
              </a:extLst>
            </p:cNvPr>
            <p:cNvSpPr>
              <a:spLocks noChangeArrowheads="1"/>
            </p:cNvSpPr>
            <p:nvPr/>
          </p:nvSpPr>
          <p:spPr bwMode="auto">
            <a:xfrm>
              <a:off x="7911" y="5664"/>
              <a:ext cx="58" cy="2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41" name="Rectangle 40">
              <a:extLst>
                <a:ext uri="{FF2B5EF4-FFF2-40B4-BE49-F238E27FC236}">
                  <a16:creationId xmlns:a16="http://schemas.microsoft.com/office/drawing/2014/main" id="{F0B22B60-A762-08DB-ECE9-BB99EF59CD08}"/>
                </a:ext>
              </a:extLst>
            </p:cNvPr>
            <p:cNvSpPr>
              <a:spLocks noChangeArrowheads="1"/>
            </p:cNvSpPr>
            <p:nvPr/>
          </p:nvSpPr>
          <p:spPr bwMode="auto">
            <a:xfrm>
              <a:off x="8235" y="5664"/>
              <a:ext cx="59" cy="2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42" name="Freeform 32">
              <a:extLst>
                <a:ext uri="{FF2B5EF4-FFF2-40B4-BE49-F238E27FC236}">
                  <a16:creationId xmlns:a16="http://schemas.microsoft.com/office/drawing/2014/main" id="{9F93AF68-E1B5-C663-E206-E9B5A75F9F2F}"/>
                </a:ext>
              </a:extLst>
            </p:cNvPr>
            <p:cNvSpPr>
              <a:spLocks/>
            </p:cNvSpPr>
            <p:nvPr/>
          </p:nvSpPr>
          <p:spPr bwMode="auto">
            <a:xfrm>
              <a:off x="7738" y="5588"/>
              <a:ext cx="1032" cy="57"/>
            </a:xfrm>
            <a:custGeom>
              <a:avLst/>
              <a:gdLst>
                <a:gd name="T0" fmla="*/ 899 w 1032"/>
                <a:gd name="T1" fmla="*/ 0 h 57"/>
                <a:gd name="T2" fmla="*/ 138 w 1032"/>
                <a:gd name="T3" fmla="*/ 0 h 57"/>
                <a:gd name="T4" fmla="*/ 0 w 1032"/>
                <a:gd name="T5" fmla="*/ 0 h 57"/>
                <a:gd name="T6" fmla="*/ 0 w 1032"/>
                <a:gd name="T7" fmla="*/ 57 h 57"/>
                <a:gd name="T8" fmla="*/ 1032 w 1032"/>
                <a:gd name="T9" fmla="*/ 57 h 57"/>
                <a:gd name="T10" fmla="*/ 1032 w 1032"/>
                <a:gd name="T11" fmla="*/ 0 h 57"/>
                <a:gd name="T12" fmla="*/ 899 w 1032"/>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32" h="57">
                  <a:moveTo>
                    <a:pt x="899" y="0"/>
                  </a:moveTo>
                  <a:lnTo>
                    <a:pt x="138" y="0"/>
                  </a:lnTo>
                  <a:lnTo>
                    <a:pt x="0" y="0"/>
                  </a:lnTo>
                  <a:lnTo>
                    <a:pt x="0" y="57"/>
                  </a:lnTo>
                  <a:lnTo>
                    <a:pt x="1032" y="57"/>
                  </a:lnTo>
                  <a:lnTo>
                    <a:pt x="1032" y="0"/>
                  </a:lnTo>
                  <a:lnTo>
                    <a:pt x="89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43" name="Rectangle 42">
              <a:extLst>
                <a:ext uri="{FF2B5EF4-FFF2-40B4-BE49-F238E27FC236}">
                  <a16:creationId xmlns:a16="http://schemas.microsoft.com/office/drawing/2014/main" id="{CE2F695A-547F-AF41-988D-273E20369A41}"/>
                </a:ext>
              </a:extLst>
            </p:cNvPr>
            <p:cNvSpPr>
              <a:spLocks noChangeArrowheads="1"/>
            </p:cNvSpPr>
            <p:nvPr/>
          </p:nvSpPr>
          <p:spPr bwMode="auto">
            <a:xfrm>
              <a:off x="7738" y="5919"/>
              <a:ext cx="1032" cy="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44" name="Rectangle 43">
              <a:extLst>
                <a:ext uri="{FF2B5EF4-FFF2-40B4-BE49-F238E27FC236}">
                  <a16:creationId xmlns:a16="http://schemas.microsoft.com/office/drawing/2014/main" id="{15E5F2C6-6157-77CF-5ADA-C491A6947317}"/>
                </a:ext>
              </a:extLst>
            </p:cNvPr>
            <p:cNvSpPr>
              <a:spLocks noChangeArrowheads="1"/>
            </p:cNvSpPr>
            <p:nvPr/>
          </p:nvSpPr>
          <p:spPr bwMode="auto">
            <a:xfrm>
              <a:off x="8394" y="5664"/>
              <a:ext cx="57" cy="2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45" name="Rectangle 44">
              <a:extLst>
                <a:ext uri="{FF2B5EF4-FFF2-40B4-BE49-F238E27FC236}">
                  <a16:creationId xmlns:a16="http://schemas.microsoft.com/office/drawing/2014/main" id="{A79B17B9-067C-8A2F-CB08-2B5DD5B232F4}"/>
                </a:ext>
              </a:extLst>
            </p:cNvPr>
            <p:cNvSpPr>
              <a:spLocks noChangeArrowheads="1"/>
            </p:cNvSpPr>
            <p:nvPr/>
          </p:nvSpPr>
          <p:spPr bwMode="auto">
            <a:xfrm>
              <a:off x="8537" y="5664"/>
              <a:ext cx="59" cy="2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46" name="Rectangle 45">
              <a:extLst>
                <a:ext uri="{FF2B5EF4-FFF2-40B4-BE49-F238E27FC236}">
                  <a16:creationId xmlns:a16="http://schemas.microsoft.com/office/drawing/2014/main" id="{054D57BA-B53C-7E6B-06B4-8F901B2D6F47}"/>
                </a:ext>
              </a:extLst>
            </p:cNvPr>
            <p:cNvSpPr>
              <a:spLocks noChangeArrowheads="1"/>
            </p:cNvSpPr>
            <p:nvPr/>
          </p:nvSpPr>
          <p:spPr bwMode="auto">
            <a:xfrm>
              <a:off x="8694" y="5664"/>
              <a:ext cx="59" cy="2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47" name="Rectangle 46">
              <a:extLst>
                <a:ext uri="{FF2B5EF4-FFF2-40B4-BE49-F238E27FC236}">
                  <a16:creationId xmlns:a16="http://schemas.microsoft.com/office/drawing/2014/main" id="{A6A53670-1233-27EF-C499-0B7A50924D7B}"/>
                </a:ext>
              </a:extLst>
            </p:cNvPr>
            <p:cNvSpPr>
              <a:spLocks noChangeArrowheads="1"/>
            </p:cNvSpPr>
            <p:nvPr/>
          </p:nvSpPr>
          <p:spPr bwMode="auto">
            <a:xfrm>
              <a:off x="8078" y="5664"/>
              <a:ext cx="59" cy="2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grpSp>
      <p:sp>
        <p:nvSpPr>
          <p:cNvPr id="49" name="Arrow: Right 48">
            <a:extLst>
              <a:ext uri="{FF2B5EF4-FFF2-40B4-BE49-F238E27FC236}">
                <a16:creationId xmlns:a16="http://schemas.microsoft.com/office/drawing/2014/main" id="{08201AD4-A854-C524-65A2-3FBE8B710E5A}"/>
              </a:ext>
            </a:extLst>
          </p:cNvPr>
          <p:cNvSpPr/>
          <p:nvPr/>
        </p:nvSpPr>
        <p:spPr>
          <a:xfrm rot="5400000">
            <a:off x="4368960" y="4179570"/>
            <a:ext cx="536415" cy="4571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Arrow: Right 49">
            <a:extLst>
              <a:ext uri="{FF2B5EF4-FFF2-40B4-BE49-F238E27FC236}">
                <a16:creationId xmlns:a16="http://schemas.microsoft.com/office/drawing/2014/main" id="{3364FA73-EB77-002A-3D0E-9464E989D56D}"/>
              </a:ext>
            </a:extLst>
          </p:cNvPr>
          <p:cNvSpPr/>
          <p:nvPr/>
        </p:nvSpPr>
        <p:spPr>
          <a:xfrm rot="5400000">
            <a:off x="6828442" y="4179570"/>
            <a:ext cx="536415" cy="4571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53" name="Arrow: Right 52">
            <a:extLst>
              <a:ext uri="{FF2B5EF4-FFF2-40B4-BE49-F238E27FC236}">
                <a16:creationId xmlns:a16="http://schemas.microsoft.com/office/drawing/2014/main" id="{B92942C0-BE46-E3D3-4B07-7487F7EDBE7E}"/>
              </a:ext>
            </a:extLst>
          </p:cNvPr>
          <p:cNvSpPr/>
          <p:nvPr/>
        </p:nvSpPr>
        <p:spPr>
          <a:xfrm rot="5400000">
            <a:off x="1823917" y="4197633"/>
            <a:ext cx="536415" cy="4571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pic>
        <p:nvPicPr>
          <p:cNvPr id="1028" name="Picture 4" descr="America, government, president, united states, usa, washington dc, white  house icon - Download on Iconfinder">
            <a:extLst>
              <a:ext uri="{FF2B5EF4-FFF2-40B4-BE49-F238E27FC236}">
                <a16:creationId xmlns:a16="http://schemas.microsoft.com/office/drawing/2014/main" id="{22D49A5A-226D-23AE-63CB-3C48B79294E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4021986" y="2127106"/>
            <a:ext cx="1242348" cy="1242348"/>
          </a:xfrm>
          <a:prstGeom prst="rect">
            <a:avLst/>
          </a:prstGeom>
          <a:noFill/>
        </p:spPr>
      </p:pic>
      <p:pic>
        <p:nvPicPr>
          <p:cNvPr id="1032" name="Picture 8" descr="United states of america - Free flags icons">
            <a:extLst>
              <a:ext uri="{FF2B5EF4-FFF2-40B4-BE49-F238E27FC236}">
                <a16:creationId xmlns:a16="http://schemas.microsoft.com/office/drawing/2014/main" id="{34853FBD-B3AC-9909-075E-E27803F0A4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1884" y="2331851"/>
            <a:ext cx="191977" cy="1919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nsideration, government, judgement, law, politics, scale, weight icon -  Download on Iconfinder">
            <a:extLst>
              <a:ext uri="{FF2B5EF4-FFF2-40B4-BE49-F238E27FC236}">
                <a16:creationId xmlns:a16="http://schemas.microsoft.com/office/drawing/2014/main" id="{A4DA0DEE-9C22-1A2E-9464-1207FB426D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305" y="2204536"/>
            <a:ext cx="1049594" cy="104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593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5"/>
          <p:cNvSpPr txBox="1">
            <a:spLocks noGrp="1"/>
          </p:cNvSpPr>
          <p:nvPr>
            <p:ph type="title"/>
          </p:nvPr>
        </p:nvSpPr>
        <p:spPr>
          <a:xfrm>
            <a:off x="720000" y="5776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Introducing UCLA HHIPP</a:t>
            </a:r>
            <a:endParaRPr dirty="0"/>
          </a:p>
        </p:txBody>
      </p:sp>
      <p:sp>
        <p:nvSpPr>
          <p:cNvPr id="191" name="Google Shape;191;p15"/>
          <p:cNvSpPr txBox="1">
            <a:spLocks noGrp="1"/>
          </p:cNvSpPr>
          <p:nvPr>
            <p:ph type="body" idx="1"/>
          </p:nvPr>
        </p:nvSpPr>
        <p:spPr>
          <a:xfrm>
            <a:off x="3720375" y="1444350"/>
            <a:ext cx="4773171" cy="2415453"/>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Font typeface="Maven Pro"/>
              <a:buChar char="●"/>
            </a:pPr>
            <a:r>
              <a:rPr lang="en-US" sz="1400" dirty="0"/>
              <a:t>The UCLA Hub for Health Intervention, Policy and Practice (HHIPP) </a:t>
            </a:r>
            <a:r>
              <a:rPr lang="en-US" sz="1400" b="1" dirty="0">
                <a:solidFill>
                  <a:schemeClr val="accent5"/>
                </a:solidFill>
              </a:rPr>
              <a:t>connects</a:t>
            </a:r>
            <a:r>
              <a:rPr lang="en-US" sz="1400" dirty="0"/>
              <a:t> the academy, community and policy makers to address health disparities among diverse communities in Los Angeles and beyond. </a:t>
            </a:r>
          </a:p>
          <a:p>
            <a:pPr marL="457200" lvl="0" indent="-304800" algn="l" rtl="0">
              <a:spcBef>
                <a:spcPts val="0"/>
              </a:spcBef>
              <a:spcAft>
                <a:spcPts val="0"/>
              </a:spcAft>
              <a:buSzPts val="1200"/>
              <a:buFont typeface="Maven Pro"/>
              <a:buChar char="●"/>
            </a:pPr>
            <a:r>
              <a:rPr lang="en-US" sz="1400" dirty="0"/>
              <a:t>The Hub </a:t>
            </a:r>
            <a:r>
              <a:rPr lang="en-US" sz="1400" b="1" dirty="0">
                <a:solidFill>
                  <a:schemeClr val="accent5"/>
                </a:solidFill>
              </a:rPr>
              <a:t>engages</a:t>
            </a:r>
            <a:r>
              <a:rPr lang="en-US" sz="1400" dirty="0"/>
              <a:t> community members in meaningful, impactful, theory-driven, and sustainable research that informs high-level policy and street-level social justice health outcomes. </a:t>
            </a:r>
          </a:p>
          <a:p>
            <a:pPr marL="457200" lvl="0" indent="-304800" algn="l" rtl="0">
              <a:spcBef>
                <a:spcPts val="0"/>
              </a:spcBef>
              <a:spcAft>
                <a:spcPts val="0"/>
              </a:spcAft>
              <a:buSzPts val="1200"/>
              <a:buFont typeface="Maven Pro"/>
              <a:buChar char="●"/>
            </a:pPr>
            <a:r>
              <a:rPr lang="en-US" sz="1400" dirty="0"/>
              <a:t>UCLA HHIPP’s work </a:t>
            </a:r>
            <a:r>
              <a:rPr lang="en-US" sz="1400" b="1" dirty="0">
                <a:solidFill>
                  <a:schemeClr val="accent5"/>
                </a:solidFill>
              </a:rPr>
              <a:t>situates</a:t>
            </a:r>
            <a:r>
              <a:rPr lang="en-US" sz="1400" dirty="0"/>
              <a:t> health policy within a social welfare and social justice framework. </a:t>
            </a:r>
          </a:p>
        </p:txBody>
      </p:sp>
      <p:grpSp>
        <p:nvGrpSpPr>
          <p:cNvPr id="192" name="Google Shape;192;p15"/>
          <p:cNvGrpSpPr/>
          <p:nvPr/>
        </p:nvGrpSpPr>
        <p:grpSpPr>
          <a:xfrm rot="10800000">
            <a:off x="8765275" y="187852"/>
            <a:ext cx="199001" cy="867198"/>
            <a:chOff x="4475150" y="4052605"/>
            <a:chExt cx="199001" cy="867198"/>
          </a:xfrm>
        </p:grpSpPr>
        <p:sp>
          <p:nvSpPr>
            <p:cNvPr id="193" name="Google Shape;193;p15"/>
            <p:cNvSpPr/>
            <p:nvPr/>
          </p:nvSpPr>
          <p:spPr>
            <a:xfrm>
              <a:off x="4475150" y="4052605"/>
              <a:ext cx="199001" cy="220121"/>
            </a:xfrm>
            <a:custGeom>
              <a:avLst/>
              <a:gdLst/>
              <a:ahLst/>
              <a:cxnLst/>
              <a:rect l="l" t="t" r="r" b="b"/>
              <a:pathLst>
                <a:path w="7594" h="7593" extrusionOk="0">
                  <a:moveTo>
                    <a:pt x="1" y="0"/>
                  </a:moveTo>
                  <a:lnTo>
                    <a:pt x="1" y="7593"/>
                  </a:lnTo>
                  <a:lnTo>
                    <a:pt x="7593" y="7593"/>
                  </a:lnTo>
                  <a:lnTo>
                    <a:pt x="75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194;p15"/>
            <p:cNvSpPr/>
            <p:nvPr/>
          </p:nvSpPr>
          <p:spPr>
            <a:xfrm>
              <a:off x="4522600" y="4494201"/>
              <a:ext cx="104095" cy="115148"/>
            </a:xfrm>
            <a:custGeom>
              <a:avLst/>
              <a:gdLst/>
              <a:ahLst/>
              <a:cxnLst/>
              <a:rect l="l" t="t" r="r" b="b"/>
              <a:pathLst>
                <a:path w="7594" h="7593" extrusionOk="0">
                  <a:moveTo>
                    <a:pt x="1" y="0"/>
                  </a:moveTo>
                  <a:lnTo>
                    <a:pt x="1" y="7593"/>
                  </a:lnTo>
                  <a:lnTo>
                    <a:pt x="7593" y="7593"/>
                  </a:lnTo>
                  <a:lnTo>
                    <a:pt x="75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195;p15"/>
            <p:cNvSpPr/>
            <p:nvPr/>
          </p:nvSpPr>
          <p:spPr>
            <a:xfrm>
              <a:off x="4534403" y="4830814"/>
              <a:ext cx="80477" cy="88990"/>
            </a:xfrm>
            <a:custGeom>
              <a:avLst/>
              <a:gdLst/>
              <a:ahLst/>
              <a:cxnLst/>
              <a:rect l="l" t="t" r="r" b="b"/>
              <a:pathLst>
                <a:path w="7594" h="7593" extrusionOk="0">
                  <a:moveTo>
                    <a:pt x="1" y="0"/>
                  </a:moveTo>
                  <a:lnTo>
                    <a:pt x="1" y="7593"/>
                  </a:lnTo>
                  <a:lnTo>
                    <a:pt x="7593" y="7593"/>
                  </a:lnTo>
                  <a:lnTo>
                    <a:pt x="75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96" name="Google Shape;196;p15"/>
          <p:cNvGrpSpPr/>
          <p:nvPr/>
        </p:nvGrpSpPr>
        <p:grpSpPr>
          <a:xfrm rot="10800000">
            <a:off x="3728737" y="3844007"/>
            <a:ext cx="154365" cy="672686"/>
            <a:chOff x="4475150" y="4052605"/>
            <a:chExt cx="199001" cy="867198"/>
          </a:xfrm>
        </p:grpSpPr>
        <p:sp>
          <p:nvSpPr>
            <p:cNvPr id="197" name="Google Shape;197;p15"/>
            <p:cNvSpPr/>
            <p:nvPr/>
          </p:nvSpPr>
          <p:spPr>
            <a:xfrm>
              <a:off x="4475150" y="4052605"/>
              <a:ext cx="199001" cy="220121"/>
            </a:xfrm>
            <a:custGeom>
              <a:avLst/>
              <a:gdLst/>
              <a:ahLst/>
              <a:cxnLst/>
              <a:rect l="l" t="t" r="r" b="b"/>
              <a:pathLst>
                <a:path w="7594" h="7593" extrusionOk="0">
                  <a:moveTo>
                    <a:pt x="1" y="0"/>
                  </a:moveTo>
                  <a:lnTo>
                    <a:pt x="1" y="7593"/>
                  </a:lnTo>
                  <a:lnTo>
                    <a:pt x="7593" y="7593"/>
                  </a:lnTo>
                  <a:lnTo>
                    <a:pt x="7593" y="0"/>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198;p15"/>
            <p:cNvSpPr/>
            <p:nvPr/>
          </p:nvSpPr>
          <p:spPr>
            <a:xfrm>
              <a:off x="4522600" y="4494201"/>
              <a:ext cx="104095" cy="115148"/>
            </a:xfrm>
            <a:custGeom>
              <a:avLst/>
              <a:gdLst/>
              <a:ahLst/>
              <a:cxnLst/>
              <a:rect l="l" t="t" r="r" b="b"/>
              <a:pathLst>
                <a:path w="7594" h="7593" extrusionOk="0">
                  <a:moveTo>
                    <a:pt x="1" y="0"/>
                  </a:moveTo>
                  <a:lnTo>
                    <a:pt x="1" y="7593"/>
                  </a:lnTo>
                  <a:lnTo>
                    <a:pt x="7593" y="7593"/>
                  </a:lnTo>
                  <a:lnTo>
                    <a:pt x="7593" y="0"/>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199;p15"/>
            <p:cNvSpPr/>
            <p:nvPr/>
          </p:nvSpPr>
          <p:spPr>
            <a:xfrm>
              <a:off x="4534403" y="4830814"/>
              <a:ext cx="80477" cy="88990"/>
            </a:xfrm>
            <a:custGeom>
              <a:avLst/>
              <a:gdLst/>
              <a:ahLst/>
              <a:cxnLst/>
              <a:rect l="l" t="t" r="r" b="b"/>
              <a:pathLst>
                <a:path w="7594" h="7593" extrusionOk="0">
                  <a:moveTo>
                    <a:pt x="1" y="0"/>
                  </a:moveTo>
                  <a:lnTo>
                    <a:pt x="1" y="7593"/>
                  </a:lnTo>
                  <a:lnTo>
                    <a:pt x="7593" y="7593"/>
                  </a:lnTo>
                  <a:lnTo>
                    <a:pt x="7593" y="0"/>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0" name="Google Shape;200;p15"/>
          <p:cNvSpPr/>
          <p:nvPr/>
        </p:nvSpPr>
        <p:spPr>
          <a:xfrm>
            <a:off x="2756906" y="4004083"/>
            <a:ext cx="121434" cy="121434"/>
          </a:xfrm>
          <a:custGeom>
            <a:avLst/>
            <a:gdLst/>
            <a:ahLst/>
            <a:cxnLst/>
            <a:rect l="l" t="t" r="r" b="b"/>
            <a:pathLst>
              <a:path w="4634" h="4634" extrusionOk="0">
                <a:moveTo>
                  <a:pt x="1" y="0"/>
                </a:moveTo>
                <a:lnTo>
                  <a:pt x="1" y="4633"/>
                </a:lnTo>
                <a:lnTo>
                  <a:pt x="4634" y="4633"/>
                </a:lnTo>
                <a:lnTo>
                  <a:pt x="4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201;p15"/>
          <p:cNvSpPr/>
          <p:nvPr/>
        </p:nvSpPr>
        <p:spPr>
          <a:xfrm>
            <a:off x="5946006" y="4251033"/>
            <a:ext cx="121434" cy="121434"/>
          </a:xfrm>
          <a:custGeom>
            <a:avLst/>
            <a:gdLst/>
            <a:ahLst/>
            <a:cxnLst/>
            <a:rect l="l" t="t" r="r" b="b"/>
            <a:pathLst>
              <a:path w="4634" h="4634" extrusionOk="0">
                <a:moveTo>
                  <a:pt x="1" y="0"/>
                </a:moveTo>
                <a:lnTo>
                  <a:pt x="1" y="4633"/>
                </a:lnTo>
                <a:lnTo>
                  <a:pt x="4634" y="4633"/>
                </a:lnTo>
                <a:lnTo>
                  <a:pt x="46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202;p15"/>
          <p:cNvSpPr/>
          <p:nvPr/>
        </p:nvSpPr>
        <p:spPr>
          <a:xfrm>
            <a:off x="1049456" y="4251033"/>
            <a:ext cx="121434" cy="121434"/>
          </a:xfrm>
          <a:custGeom>
            <a:avLst/>
            <a:gdLst/>
            <a:ahLst/>
            <a:cxnLst/>
            <a:rect l="l" t="t" r="r" b="b"/>
            <a:pathLst>
              <a:path w="4634" h="4634" extrusionOk="0">
                <a:moveTo>
                  <a:pt x="1" y="0"/>
                </a:moveTo>
                <a:lnTo>
                  <a:pt x="1" y="4633"/>
                </a:lnTo>
                <a:lnTo>
                  <a:pt x="4634" y="4633"/>
                </a:lnTo>
                <a:lnTo>
                  <a:pt x="46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78F1C103-B912-5312-7F39-95CEDB3EB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875" y="1943613"/>
            <a:ext cx="2804250" cy="1325007"/>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grpSp>
        <p:nvGrpSpPr>
          <p:cNvPr id="336" name="Google Shape;336;p19"/>
          <p:cNvGrpSpPr/>
          <p:nvPr/>
        </p:nvGrpSpPr>
        <p:grpSpPr>
          <a:xfrm>
            <a:off x="1141762" y="1790865"/>
            <a:ext cx="5203088" cy="698100"/>
            <a:chOff x="1970462" y="2314790"/>
            <a:chExt cx="5203088" cy="698100"/>
          </a:xfrm>
        </p:grpSpPr>
        <p:sp>
          <p:nvSpPr>
            <p:cNvPr id="337" name="Google Shape;337;p19"/>
            <p:cNvSpPr/>
            <p:nvPr/>
          </p:nvSpPr>
          <p:spPr>
            <a:xfrm>
              <a:off x="1970462" y="2314790"/>
              <a:ext cx="698100" cy="698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lt1"/>
                  </a:solidFill>
                  <a:latin typeface="Share Tech"/>
                  <a:ea typeface="Share Tech"/>
                  <a:cs typeface="Share Tech"/>
                  <a:sym typeface="Share Tech"/>
                </a:rPr>
                <a:t>F</a:t>
              </a:r>
              <a:endParaRPr sz="3600" dirty="0">
                <a:solidFill>
                  <a:schemeClr val="lt1"/>
                </a:solidFill>
                <a:latin typeface="Share Tech"/>
                <a:ea typeface="Share Tech"/>
                <a:cs typeface="Share Tech"/>
                <a:sym typeface="Share Tech"/>
              </a:endParaRPr>
            </a:p>
          </p:txBody>
        </p:sp>
        <p:sp>
          <p:nvSpPr>
            <p:cNvPr id="338" name="Google Shape;338;p19"/>
            <p:cNvSpPr txBox="1"/>
            <p:nvPr/>
          </p:nvSpPr>
          <p:spPr>
            <a:xfrm>
              <a:off x="2965806" y="2421590"/>
              <a:ext cx="1831800" cy="48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1"/>
                  </a:solidFill>
                  <a:latin typeface="Share Tech"/>
                  <a:ea typeface="Share Tech"/>
                  <a:cs typeface="Share Tech"/>
                  <a:sym typeface="Share Tech"/>
                </a:rPr>
                <a:t>Federal Law</a:t>
              </a:r>
              <a:endParaRPr sz="2000" dirty="0">
                <a:solidFill>
                  <a:schemeClr val="dk1"/>
                </a:solidFill>
                <a:latin typeface="Share Tech"/>
                <a:ea typeface="Share Tech"/>
                <a:cs typeface="Share Tech"/>
                <a:sym typeface="Share Tech"/>
              </a:endParaRPr>
            </a:p>
          </p:txBody>
        </p:sp>
        <p:sp>
          <p:nvSpPr>
            <p:cNvPr id="339" name="Google Shape;339;p19"/>
            <p:cNvSpPr txBox="1"/>
            <p:nvPr/>
          </p:nvSpPr>
          <p:spPr>
            <a:xfrm>
              <a:off x="5094850" y="2421590"/>
              <a:ext cx="2078700" cy="48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dk1"/>
                  </a:solidFill>
                  <a:latin typeface="Maven Pro"/>
                  <a:ea typeface="Maven Pro"/>
                  <a:cs typeface="Maven Pro"/>
                  <a:sym typeface="Maven Pro"/>
                </a:rPr>
                <a:t>U.S. Constitution</a:t>
              </a:r>
            </a:p>
            <a:p>
              <a:pPr marL="0" lvl="0" indent="0" algn="ctr" rtl="0">
                <a:spcBef>
                  <a:spcPts val="0"/>
                </a:spcBef>
                <a:spcAft>
                  <a:spcPts val="0"/>
                </a:spcAft>
                <a:buNone/>
              </a:pPr>
              <a:r>
                <a:rPr lang="en-US" dirty="0">
                  <a:solidFill>
                    <a:schemeClr val="dk1"/>
                  </a:solidFill>
                  <a:latin typeface="Maven Pro"/>
                  <a:ea typeface="Maven Pro"/>
                  <a:cs typeface="Maven Pro"/>
                  <a:sym typeface="Maven Pro"/>
                </a:rPr>
                <a:t>Federal statutes</a:t>
              </a:r>
            </a:p>
            <a:p>
              <a:pPr marL="0" lvl="0" indent="0" algn="ctr" rtl="0">
                <a:spcBef>
                  <a:spcPts val="0"/>
                </a:spcBef>
                <a:spcAft>
                  <a:spcPts val="0"/>
                </a:spcAft>
                <a:buNone/>
              </a:pPr>
              <a:r>
                <a:rPr lang="en-US" dirty="0">
                  <a:solidFill>
                    <a:schemeClr val="dk1"/>
                  </a:solidFill>
                  <a:latin typeface="Maven Pro"/>
                  <a:ea typeface="Maven Pro"/>
                  <a:cs typeface="Maven Pro"/>
                  <a:sym typeface="Maven Pro"/>
                </a:rPr>
                <a:t>Federal case law</a:t>
              </a:r>
            </a:p>
          </p:txBody>
        </p:sp>
      </p:grpSp>
      <p:grpSp>
        <p:nvGrpSpPr>
          <p:cNvPr id="340" name="Google Shape;340;p19"/>
          <p:cNvGrpSpPr/>
          <p:nvPr/>
        </p:nvGrpSpPr>
        <p:grpSpPr>
          <a:xfrm>
            <a:off x="1141755" y="2874479"/>
            <a:ext cx="5203095" cy="698100"/>
            <a:chOff x="1970455" y="3112654"/>
            <a:chExt cx="5203095" cy="698100"/>
          </a:xfrm>
        </p:grpSpPr>
        <p:sp>
          <p:nvSpPr>
            <p:cNvPr id="341" name="Google Shape;341;p19"/>
            <p:cNvSpPr/>
            <p:nvPr/>
          </p:nvSpPr>
          <p:spPr>
            <a:xfrm>
              <a:off x="1970455" y="3112654"/>
              <a:ext cx="698100" cy="6981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lt1"/>
                  </a:solidFill>
                  <a:latin typeface="Share Tech"/>
                  <a:ea typeface="Share Tech"/>
                  <a:cs typeface="Share Tech"/>
                  <a:sym typeface="Share Tech"/>
                </a:rPr>
                <a:t>S</a:t>
              </a:r>
              <a:endParaRPr sz="3600" dirty="0">
                <a:solidFill>
                  <a:schemeClr val="lt1"/>
                </a:solidFill>
                <a:latin typeface="Share Tech"/>
                <a:ea typeface="Share Tech"/>
                <a:cs typeface="Share Tech"/>
                <a:sym typeface="Share Tech"/>
              </a:endParaRPr>
            </a:p>
          </p:txBody>
        </p:sp>
        <p:sp>
          <p:nvSpPr>
            <p:cNvPr id="342" name="Google Shape;342;p19"/>
            <p:cNvSpPr txBox="1"/>
            <p:nvPr/>
          </p:nvSpPr>
          <p:spPr>
            <a:xfrm>
              <a:off x="2965803" y="3219454"/>
              <a:ext cx="1831800" cy="48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1"/>
                  </a:solidFill>
                  <a:latin typeface="Share Tech"/>
                  <a:ea typeface="Share Tech"/>
                  <a:cs typeface="Share Tech"/>
                  <a:sym typeface="Share Tech"/>
                </a:rPr>
                <a:t>State Law</a:t>
              </a:r>
              <a:endParaRPr sz="2000" dirty="0">
                <a:solidFill>
                  <a:schemeClr val="dk1"/>
                </a:solidFill>
                <a:latin typeface="Share Tech"/>
                <a:ea typeface="Share Tech"/>
                <a:cs typeface="Share Tech"/>
                <a:sym typeface="Share Tech"/>
              </a:endParaRPr>
            </a:p>
          </p:txBody>
        </p:sp>
        <p:sp>
          <p:nvSpPr>
            <p:cNvPr id="343" name="Google Shape;343;p19"/>
            <p:cNvSpPr txBox="1"/>
            <p:nvPr/>
          </p:nvSpPr>
          <p:spPr>
            <a:xfrm>
              <a:off x="5094850" y="3219454"/>
              <a:ext cx="2078700" cy="48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dk1"/>
                  </a:solidFill>
                  <a:latin typeface="Maven Pro"/>
                  <a:ea typeface="Maven Pro"/>
                  <a:cs typeface="Maven Pro"/>
                  <a:sym typeface="Maven Pro"/>
                </a:rPr>
                <a:t>State Constitution</a:t>
              </a:r>
            </a:p>
            <a:p>
              <a:pPr marL="0" lvl="0" indent="0" algn="ctr" rtl="0">
                <a:spcBef>
                  <a:spcPts val="0"/>
                </a:spcBef>
                <a:spcAft>
                  <a:spcPts val="0"/>
                </a:spcAft>
                <a:buNone/>
              </a:pPr>
              <a:r>
                <a:rPr lang="en-US" dirty="0">
                  <a:solidFill>
                    <a:schemeClr val="dk1"/>
                  </a:solidFill>
                  <a:latin typeface="Maven Pro"/>
                  <a:ea typeface="Maven Pro"/>
                  <a:cs typeface="Maven Pro"/>
                  <a:sym typeface="Maven Pro"/>
                </a:rPr>
                <a:t>State statutes</a:t>
              </a:r>
            </a:p>
            <a:p>
              <a:pPr marL="0" lvl="0" indent="0" algn="ctr" rtl="0">
                <a:spcBef>
                  <a:spcPts val="0"/>
                </a:spcBef>
                <a:spcAft>
                  <a:spcPts val="0"/>
                </a:spcAft>
                <a:buNone/>
              </a:pPr>
              <a:r>
                <a:rPr lang="en-US" dirty="0">
                  <a:solidFill>
                    <a:schemeClr val="dk1"/>
                  </a:solidFill>
                  <a:latin typeface="Maven Pro"/>
                  <a:ea typeface="Maven Pro"/>
                  <a:cs typeface="Maven Pro"/>
                  <a:sym typeface="Maven Pro"/>
                </a:rPr>
                <a:t>State case law</a:t>
              </a:r>
            </a:p>
          </p:txBody>
        </p:sp>
      </p:grpSp>
      <p:grpSp>
        <p:nvGrpSpPr>
          <p:cNvPr id="344" name="Google Shape;344;p19"/>
          <p:cNvGrpSpPr/>
          <p:nvPr/>
        </p:nvGrpSpPr>
        <p:grpSpPr>
          <a:xfrm>
            <a:off x="1141748" y="3945575"/>
            <a:ext cx="5203102" cy="698100"/>
            <a:chOff x="1970448" y="3910519"/>
            <a:chExt cx="5203102" cy="698100"/>
          </a:xfrm>
        </p:grpSpPr>
        <p:sp>
          <p:nvSpPr>
            <p:cNvPr id="345" name="Google Shape;345;p19"/>
            <p:cNvSpPr/>
            <p:nvPr/>
          </p:nvSpPr>
          <p:spPr>
            <a:xfrm>
              <a:off x="1970448" y="3910519"/>
              <a:ext cx="698100" cy="698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lt1"/>
                  </a:solidFill>
                  <a:latin typeface="Share Tech"/>
                  <a:ea typeface="Share Tech"/>
                  <a:cs typeface="Share Tech"/>
                  <a:sym typeface="Share Tech"/>
                </a:rPr>
                <a:t>L</a:t>
              </a:r>
              <a:endParaRPr sz="3600" dirty="0">
                <a:solidFill>
                  <a:schemeClr val="lt1"/>
                </a:solidFill>
                <a:latin typeface="Share Tech"/>
                <a:ea typeface="Share Tech"/>
                <a:cs typeface="Share Tech"/>
                <a:sym typeface="Share Tech"/>
              </a:endParaRPr>
            </a:p>
          </p:txBody>
        </p:sp>
        <p:sp>
          <p:nvSpPr>
            <p:cNvPr id="346" name="Google Shape;346;p19"/>
            <p:cNvSpPr txBox="1"/>
            <p:nvPr/>
          </p:nvSpPr>
          <p:spPr>
            <a:xfrm>
              <a:off x="2965799" y="4017319"/>
              <a:ext cx="1831800" cy="48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1"/>
                  </a:solidFill>
                  <a:latin typeface="Share Tech"/>
                  <a:ea typeface="Share Tech"/>
                  <a:cs typeface="Share Tech"/>
                  <a:sym typeface="Share Tech"/>
                </a:rPr>
                <a:t>Local Law</a:t>
              </a:r>
              <a:endParaRPr sz="2000" dirty="0">
                <a:solidFill>
                  <a:schemeClr val="dk1"/>
                </a:solidFill>
                <a:latin typeface="Share Tech"/>
                <a:ea typeface="Share Tech"/>
                <a:cs typeface="Share Tech"/>
                <a:sym typeface="Share Tech"/>
              </a:endParaRPr>
            </a:p>
          </p:txBody>
        </p:sp>
        <p:sp>
          <p:nvSpPr>
            <p:cNvPr id="347" name="Google Shape;347;p19"/>
            <p:cNvSpPr txBox="1"/>
            <p:nvPr/>
          </p:nvSpPr>
          <p:spPr>
            <a:xfrm>
              <a:off x="5094850" y="4017319"/>
              <a:ext cx="2078700" cy="48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dk1"/>
                  </a:solidFill>
                  <a:latin typeface="Maven Pro"/>
                  <a:ea typeface="Maven Pro"/>
                  <a:cs typeface="Maven Pro"/>
                  <a:sym typeface="Maven Pro"/>
                </a:rPr>
                <a:t>Local law, regulations, ordinances</a:t>
              </a:r>
            </a:p>
          </p:txBody>
        </p:sp>
      </p:grpSp>
      <p:cxnSp>
        <p:nvCxnSpPr>
          <p:cNvPr id="349" name="Google Shape;349;p19"/>
          <p:cNvCxnSpPr>
            <a:cxnSpLocks/>
          </p:cNvCxnSpPr>
          <p:nvPr/>
        </p:nvCxnSpPr>
        <p:spPr>
          <a:xfrm>
            <a:off x="1839862" y="2139915"/>
            <a:ext cx="297300" cy="0"/>
          </a:xfrm>
          <a:prstGeom prst="straightConnector1">
            <a:avLst/>
          </a:prstGeom>
          <a:noFill/>
          <a:ln w="19050" cap="flat" cmpd="sng">
            <a:solidFill>
              <a:schemeClr val="lt2"/>
            </a:solidFill>
            <a:prstDash val="solid"/>
            <a:round/>
            <a:headEnd type="none" w="med" len="med"/>
            <a:tailEnd type="none" w="med" len="med"/>
          </a:ln>
        </p:spPr>
      </p:cxnSp>
      <p:cxnSp>
        <p:nvCxnSpPr>
          <p:cNvPr id="350" name="Google Shape;350;p19"/>
          <p:cNvCxnSpPr>
            <a:stCxn id="341" idx="3"/>
            <a:endCxn id="342" idx="1"/>
          </p:cNvCxnSpPr>
          <p:nvPr/>
        </p:nvCxnSpPr>
        <p:spPr>
          <a:xfrm>
            <a:off x="1839855" y="3223529"/>
            <a:ext cx="297300" cy="0"/>
          </a:xfrm>
          <a:prstGeom prst="straightConnector1">
            <a:avLst/>
          </a:prstGeom>
          <a:noFill/>
          <a:ln w="19050" cap="flat" cmpd="sng">
            <a:solidFill>
              <a:schemeClr val="lt2"/>
            </a:solidFill>
            <a:prstDash val="solid"/>
            <a:round/>
            <a:headEnd type="none" w="med" len="med"/>
            <a:tailEnd type="none" w="med" len="med"/>
          </a:ln>
        </p:spPr>
      </p:cxnSp>
      <p:cxnSp>
        <p:nvCxnSpPr>
          <p:cNvPr id="351" name="Google Shape;351;p19"/>
          <p:cNvCxnSpPr>
            <a:stCxn id="345" idx="3"/>
            <a:endCxn id="346" idx="1"/>
          </p:cNvCxnSpPr>
          <p:nvPr/>
        </p:nvCxnSpPr>
        <p:spPr>
          <a:xfrm>
            <a:off x="1839848" y="4294625"/>
            <a:ext cx="297300" cy="0"/>
          </a:xfrm>
          <a:prstGeom prst="straightConnector1">
            <a:avLst/>
          </a:prstGeom>
          <a:noFill/>
          <a:ln w="19050" cap="flat" cmpd="sng">
            <a:solidFill>
              <a:schemeClr val="lt2"/>
            </a:solidFill>
            <a:prstDash val="solid"/>
            <a:round/>
            <a:headEnd type="none" w="med" len="med"/>
            <a:tailEnd type="none" w="med" len="med"/>
          </a:ln>
        </p:spPr>
      </p:cxnSp>
      <p:cxnSp>
        <p:nvCxnSpPr>
          <p:cNvPr id="353" name="Google Shape;353;p19"/>
          <p:cNvCxnSpPr>
            <a:cxnSpLocks/>
          </p:cNvCxnSpPr>
          <p:nvPr/>
        </p:nvCxnSpPr>
        <p:spPr>
          <a:xfrm rot="10800000">
            <a:off x="3968850" y="2139915"/>
            <a:ext cx="297300" cy="0"/>
          </a:xfrm>
          <a:prstGeom prst="straightConnector1">
            <a:avLst/>
          </a:prstGeom>
          <a:noFill/>
          <a:ln w="19050" cap="flat" cmpd="sng">
            <a:solidFill>
              <a:schemeClr val="lt2"/>
            </a:solidFill>
            <a:prstDash val="solid"/>
            <a:round/>
            <a:headEnd type="none" w="med" len="med"/>
            <a:tailEnd type="none" w="med" len="med"/>
          </a:ln>
        </p:spPr>
      </p:cxnSp>
      <p:cxnSp>
        <p:nvCxnSpPr>
          <p:cNvPr id="354" name="Google Shape;354;p19"/>
          <p:cNvCxnSpPr>
            <a:stCxn id="343" idx="1"/>
            <a:endCxn id="342" idx="3"/>
          </p:cNvCxnSpPr>
          <p:nvPr/>
        </p:nvCxnSpPr>
        <p:spPr>
          <a:xfrm rot="10800000">
            <a:off x="3968850" y="3223529"/>
            <a:ext cx="297300" cy="0"/>
          </a:xfrm>
          <a:prstGeom prst="straightConnector1">
            <a:avLst/>
          </a:prstGeom>
          <a:noFill/>
          <a:ln w="19050" cap="flat" cmpd="sng">
            <a:solidFill>
              <a:schemeClr val="lt2"/>
            </a:solidFill>
            <a:prstDash val="solid"/>
            <a:round/>
            <a:headEnd type="none" w="med" len="med"/>
            <a:tailEnd type="none" w="med" len="med"/>
          </a:ln>
        </p:spPr>
      </p:cxnSp>
      <p:cxnSp>
        <p:nvCxnSpPr>
          <p:cNvPr id="355" name="Google Shape;355;p19"/>
          <p:cNvCxnSpPr>
            <a:stCxn id="347" idx="1"/>
            <a:endCxn id="346" idx="3"/>
          </p:cNvCxnSpPr>
          <p:nvPr/>
        </p:nvCxnSpPr>
        <p:spPr>
          <a:xfrm rot="10800000">
            <a:off x="3968850" y="4294625"/>
            <a:ext cx="297300" cy="0"/>
          </a:xfrm>
          <a:prstGeom prst="straightConnector1">
            <a:avLst/>
          </a:prstGeom>
          <a:noFill/>
          <a:ln w="19050" cap="flat" cmpd="sng">
            <a:solidFill>
              <a:schemeClr val="lt2"/>
            </a:solidFill>
            <a:prstDash val="solid"/>
            <a:round/>
            <a:headEnd type="none" w="med" len="med"/>
            <a:tailEnd type="none" w="med" len="med"/>
          </a:ln>
        </p:spPr>
      </p:cxnSp>
      <p:sp>
        <p:nvSpPr>
          <p:cNvPr id="4" name="Google Shape;992;p36">
            <a:extLst>
              <a:ext uri="{FF2B5EF4-FFF2-40B4-BE49-F238E27FC236}">
                <a16:creationId xmlns:a16="http://schemas.microsoft.com/office/drawing/2014/main" id="{D0181E88-AB95-89FF-50AE-57BA912EC820}"/>
              </a:ext>
            </a:extLst>
          </p:cNvPr>
          <p:cNvSpPr txBox="1">
            <a:spLocks noGrp="1"/>
          </p:cNvSpPr>
          <p:nvPr>
            <p:ph type="title"/>
          </p:nvPr>
        </p:nvSpPr>
        <p:spPr>
          <a:xfrm>
            <a:off x="720000" y="2537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t>B. Should Know</a:t>
            </a:r>
            <a:endParaRPr sz="3600" dirty="0"/>
          </a:p>
        </p:txBody>
      </p:sp>
      <p:sp>
        <p:nvSpPr>
          <p:cNvPr id="5" name="Google Shape;334;p19">
            <a:extLst>
              <a:ext uri="{FF2B5EF4-FFF2-40B4-BE49-F238E27FC236}">
                <a16:creationId xmlns:a16="http://schemas.microsoft.com/office/drawing/2014/main" id="{57C27BB2-44E0-B560-62E7-50DA03D85807}"/>
              </a:ext>
            </a:extLst>
          </p:cNvPr>
          <p:cNvSpPr txBox="1"/>
          <p:nvPr/>
        </p:nvSpPr>
        <p:spPr>
          <a:xfrm>
            <a:off x="822648" y="1150300"/>
            <a:ext cx="7601352" cy="4845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400" dirty="0">
                <a:solidFill>
                  <a:schemeClr val="dk1"/>
                </a:solidFill>
                <a:latin typeface="Share Tech"/>
                <a:ea typeface="Share Tech"/>
                <a:cs typeface="Share Tech"/>
                <a:sym typeface="Share Tech"/>
              </a:rPr>
              <a:t>SOURCES OF LAW</a:t>
            </a:r>
          </a:p>
        </p:txBody>
      </p:sp>
      <p:sp>
        <p:nvSpPr>
          <p:cNvPr id="7" name="TextBox 6">
            <a:extLst>
              <a:ext uri="{FF2B5EF4-FFF2-40B4-BE49-F238E27FC236}">
                <a16:creationId xmlns:a16="http://schemas.microsoft.com/office/drawing/2014/main" id="{A79F86B3-DF22-A7B3-259E-D0E837E662B7}"/>
              </a:ext>
            </a:extLst>
          </p:cNvPr>
          <p:cNvSpPr txBox="1"/>
          <p:nvPr/>
        </p:nvSpPr>
        <p:spPr>
          <a:xfrm>
            <a:off x="6181725" y="1879151"/>
            <a:ext cx="2552700" cy="523220"/>
          </a:xfrm>
          <a:prstGeom prst="rect">
            <a:avLst/>
          </a:prstGeom>
          <a:noFill/>
        </p:spPr>
        <p:txBody>
          <a:bodyPr wrap="square">
            <a:spAutoFit/>
          </a:bodyPr>
          <a:lstStyle/>
          <a:p>
            <a:pPr marL="0" lvl="0" indent="0" algn="ctr" rtl="0">
              <a:spcBef>
                <a:spcPts val="0"/>
              </a:spcBef>
              <a:spcAft>
                <a:spcPts val="0"/>
              </a:spcAft>
              <a:buNone/>
            </a:pPr>
            <a:r>
              <a:rPr lang="en-US" dirty="0">
                <a:solidFill>
                  <a:schemeClr val="accent2"/>
                </a:solidFill>
                <a:latin typeface="Maven Pro"/>
                <a:ea typeface="Maven Pro"/>
                <a:cs typeface="Maven Pro"/>
                <a:sym typeface="Maven Pro"/>
              </a:rPr>
              <a:t>Regulations</a:t>
            </a:r>
          </a:p>
          <a:p>
            <a:pPr marL="0" lvl="0" indent="0" algn="ctr" rtl="0">
              <a:spcBef>
                <a:spcPts val="0"/>
              </a:spcBef>
              <a:spcAft>
                <a:spcPts val="0"/>
              </a:spcAft>
              <a:buNone/>
            </a:pPr>
            <a:r>
              <a:rPr lang="en-US" dirty="0">
                <a:solidFill>
                  <a:schemeClr val="accent2"/>
                </a:solidFill>
                <a:latin typeface="Maven Pro"/>
                <a:ea typeface="Maven Pro"/>
                <a:cs typeface="Maven Pro"/>
                <a:sym typeface="Maven Pro"/>
              </a:rPr>
              <a:t>Guidance and policies</a:t>
            </a:r>
          </a:p>
        </p:txBody>
      </p:sp>
      <p:sp>
        <p:nvSpPr>
          <p:cNvPr id="8" name="TextBox 7">
            <a:extLst>
              <a:ext uri="{FF2B5EF4-FFF2-40B4-BE49-F238E27FC236}">
                <a16:creationId xmlns:a16="http://schemas.microsoft.com/office/drawing/2014/main" id="{C433B7E9-A671-80F6-5936-C23D8AD4B543}"/>
              </a:ext>
            </a:extLst>
          </p:cNvPr>
          <p:cNvSpPr txBox="1"/>
          <p:nvPr/>
        </p:nvSpPr>
        <p:spPr>
          <a:xfrm>
            <a:off x="6257925" y="2953665"/>
            <a:ext cx="2552700" cy="523220"/>
          </a:xfrm>
          <a:prstGeom prst="rect">
            <a:avLst/>
          </a:prstGeom>
          <a:noFill/>
        </p:spPr>
        <p:txBody>
          <a:bodyPr wrap="square">
            <a:spAutoFit/>
          </a:bodyPr>
          <a:lstStyle/>
          <a:p>
            <a:pPr marL="0" lvl="0" indent="0" algn="ctr" rtl="0">
              <a:spcBef>
                <a:spcPts val="0"/>
              </a:spcBef>
              <a:spcAft>
                <a:spcPts val="0"/>
              </a:spcAft>
              <a:buNone/>
            </a:pPr>
            <a:r>
              <a:rPr lang="en-US" dirty="0">
                <a:solidFill>
                  <a:schemeClr val="accent2"/>
                </a:solidFill>
                <a:latin typeface="Maven Pro"/>
                <a:ea typeface="Maven Pro"/>
                <a:cs typeface="Maven Pro"/>
                <a:sym typeface="Maven Pro"/>
              </a:rPr>
              <a:t>Regulations</a:t>
            </a:r>
          </a:p>
          <a:p>
            <a:pPr marL="0" lvl="0" indent="0" algn="ctr" rtl="0">
              <a:spcBef>
                <a:spcPts val="0"/>
              </a:spcBef>
              <a:spcAft>
                <a:spcPts val="0"/>
              </a:spcAft>
              <a:buNone/>
            </a:pPr>
            <a:r>
              <a:rPr lang="en-US" dirty="0">
                <a:solidFill>
                  <a:schemeClr val="accent2"/>
                </a:solidFill>
                <a:latin typeface="Maven Pro"/>
                <a:ea typeface="Maven Pro"/>
                <a:cs typeface="Maven Pro"/>
                <a:sym typeface="Maven Pro"/>
              </a:rPr>
              <a:t>Guidance and policies</a:t>
            </a:r>
          </a:p>
        </p:txBody>
      </p:sp>
      <p:sp>
        <p:nvSpPr>
          <p:cNvPr id="9" name="TextBox 8">
            <a:extLst>
              <a:ext uri="{FF2B5EF4-FFF2-40B4-BE49-F238E27FC236}">
                <a16:creationId xmlns:a16="http://schemas.microsoft.com/office/drawing/2014/main" id="{D1F4B64C-5F22-278E-A5D8-20273B68EDFE}"/>
              </a:ext>
            </a:extLst>
          </p:cNvPr>
          <p:cNvSpPr txBox="1"/>
          <p:nvPr/>
        </p:nvSpPr>
        <p:spPr>
          <a:xfrm>
            <a:off x="6257925" y="4052141"/>
            <a:ext cx="2552700" cy="523220"/>
          </a:xfrm>
          <a:prstGeom prst="rect">
            <a:avLst/>
          </a:prstGeom>
          <a:noFill/>
        </p:spPr>
        <p:txBody>
          <a:bodyPr wrap="square">
            <a:spAutoFit/>
          </a:bodyPr>
          <a:lstStyle/>
          <a:p>
            <a:pPr marL="0" lvl="0" indent="0" algn="ctr" rtl="0">
              <a:spcBef>
                <a:spcPts val="0"/>
              </a:spcBef>
              <a:spcAft>
                <a:spcPts val="0"/>
              </a:spcAft>
              <a:buNone/>
            </a:pPr>
            <a:r>
              <a:rPr lang="en-US" dirty="0">
                <a:solidFill>
                  <a:schemeClr val="accent2"/>
                </a:solidFill>
                <a:latin typeface="Maven Pro"/>
                <a:ea typeface="Maven Pro"/>
                <a:cs typeface="Maven Pro"/>
                <a:sym typeface="Maven Pro"/>
              </a:rPr>
              <a:t>Relevant guidance and policies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9" name="Google Shape;339;p19"/>
          <p:cNvSpPr txBox="1"/>
          <p:nvPr/>
        </p:nvSpPr>
        <p:spPr>
          <a:xfrm>
            <a:off x="4623324" y="2848754"/>
            <a:ext cx="2963325" cy="4845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dirty="0">
                <a:solidFill>
                  <a:schemeClr val="dk1"/>
                </a:solidFill>
                <a:latin typeface="Maven Pro"/>
                <a:ea typeface="Maven Pro"/>
                <a:cs typeface="Maven Pro"/>
                <a:sym typeface="Maven Pro"/>
              </a:rPr>
              <a:t>“A law is an established procedure, standard, or system of rules that members of a society must follow. A policy is a decision or set of decisions meant to address a long-term purpose or problem.”</a:t>
            </a:r>
          </a:p>
          <a:p>
            <a:pPr marL="0" lvl="0" indent="0" algn="ctr" rtl="0">
              <a:spcBef>
                <a:spcPts val="0"/>
              </a:spcBef>
              <a:spcAft>
                <a:spcPts val="0"/>
              </a:spcAft>
              <a:buNone/>
            </a:pPr>
            <a:endParaRPr lang="en-US" dirty="0">
              <a:solidFill>
                <a:schemeClr val="dk1"/>
              </a:solidFill>
              <a:latin typeface="Maven Pro"/>
              <a:ea typeface="Maven Pro"/>
              <a:cs typeface="Maven Pro"/>
              <a:sym typeface="Maven Pro"/>
            </a:endParaRPr>
          </a:p>
          <a:p>
            <a:pPr marL="0" lvl="0" indent="0" algn="ctr" rtl="0">
              <a:spcBef>
                <a:spcPts val="0"/>
              </a:spcBef>
              <a:spcAft>
                <a:spcPts val="0"/>
              </a:spcAft>
              <a:buNone/>
            </a:pPr>
            <a:r>
              <a:rPr lang="en-US" i="1" dirty="0">
                <a:solidFill>
                  <a:schemeClr val="dk1"/>
                </a:solidFill>
                <a:latin typeface="Maven Pro"/>
                <a:ea typeface="Maven Pro"/>
                <a:cs typeface="Maven Pro"/>
                <a:sym typeface="Maven Pro"/>
              </a:rPr>
              <a:t>Teitelbaum, J. et. al. (2021)</a:t>
            </a:r>
          </a:p>
        </p:txBody>
      </p:sp>
      <p:sp>
        <p:nvSpPr>
          <p:cNvPr id="4" name="Google Shape;992;p36">
            <a:extLst>
              <a:ext uri="{FF2B5EF4-FFF2-40B4-BE49-F238E27FC236}">
                <a16:creationId xmlns:a16="http://schemas.microsoft.com/office/drawing/2014/main" id="{D0181E88-AB95-89FF-50AE-57BA912EC820}"/>
              </a:ext>
            </a:extLst>
          </p:cNvPr>
          <p:cNvSpPr txBox="1">
            <a:spLocks noGrp="1"/>
          </p:cNvSpPr>
          <p:nvPr>
            <p:ph type="title"/>
          </p:nvPr>
        </p:nvSpPr>
        <p:spPr>
          <a:xfrm>
            <a:off x="720000" y="1140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t>B. Should Know</a:t>
            </a:r>
            <a:endParaRPr sz="3600" dirty="0"/>
          </a:p>
        </p:txBody>
      </p:sp>
      <p:sp>
        <p:nvSpPr>
          <p:cNvPr id="5" name="Google Shape;334;p19">
            <a:extLst>
              <a:ext uri="{FF2B5EF4-FFF2-40B4-BE49-F238E27FC236}">
                <a16:creationId xmlns:a16="http://schemas.microsoft.com/office/drawing/2014/main" id="{57C27BB2-44E0-B560-62E7-50DA03D85807}"/>
              </a:ext>
            </a:extLst>
          </p:cNvPr>
          <p:cNvSpPr txBox="1"/>
          <p:nvPr/>
        </p:nvSpPr>
        <p:spPr>
          <a:xfrm>
            <a:off x="822648" y="1010600"/>
            <a:ext cx="7601352" cy="4845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400" dirty="0">
                <a:solidFill>
                  <a:schemeClr val="dk1"/>
                </a:solidFill>
                <a:latin typeface="Share Tech"/>
                <a:ea typeface="Share Tech"/>
                <a:cs typeface="Share Tech"/>
                <a:sym typeface="Share Tech"/>
              </a:rPr>
              <a:t>POLICY AND LAW AND WHEN THEY INTERSECT</a:t>
            </a:r>
          </a:p>
        </p:txBody>
      </p:sp>
      <p:sp>
        <p:nvSpPr>
          <p:cNvPr id="2" name="Oval 1">
            <a:extLst>
              <a:ext uri="{FF2B5EF4-FFF2-40B4-BE49-F238E27FC236}">
                <a16:creationId xmlns:a16="http://schemas.microsoft.com/office/drawing/2014/main" id="{81055692-AE1B-D9A0-67BE-67F16D061AC2}"/>
              </a:ext>
            </a:extLst>
          </p:cNvPr>
          <p:cNvSpPr/>
          <p:nvPr/>
        </p:nvSpPr>
        <p:spPr>
          <a:xfrm>
            <a:off x="822648" y="1632274"/>
            <a:ext cx="3461274" cy="3212775"/>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0" name="Arrow: Right 9">
            <a:extLst>
              <a:ext uri="{FF2B5EF4-FFF2-40B4-BE49-F238E27FC236}">
                <a16:creationId xmlns:a16="http://schemas.microsoft.com/office/drawing/2014/main" id="{24A660CB-6B27-B014-FEDB-40BF2CEBAC0D}"/>
              </a:ext>
            </a:extLst>
          </p:cNvPr>
          <p:cNvSpPr/>
          <p:nvPr/>
        </p:nvSpPr>
        <p:spPr>
          <a:xfrm>
            <a:off x="2152650" y="2977080"/>
            <a:ext cx="1553261" cy="901842"/>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Right 14">
            <a:extLst>
              <a:ext uri="{FF2B5EF4-FFF2-40B4-BE49-F238E27FC236}">
                <a16:creationId xmlns:a16="http://schemas.microsoft.com/office/drawing/2014/main" id="{9CD02E2C-0467-EFEC-D446-D0757EC7C1EA}"/>
              </a:ext>
            </a:extLst>
          </p:cNvPr>
          <p:cNvSpPr/>
          <p:nvPr/>
        </p:nvSpPr>
        <p:spPr>
          <a:xfrm rot="10800000">
            <a:off x="1544557" y="2979256"/>
            <a:ext cx="1553261" cy="901842"/>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D5CD9642-70EE-11BA-D1F5-FA34E6DCAD16}"/>
              </a:ext>
            </a:extLst>
          </p:cNvPr>
          <p:cNvSpPr/>
          <p:nvPr/>
        </p:nvSpPr>
        <p:spPr>
          <a:xfrm rot="5400000">
            <a:off x="2101054" y="2231695"/>
            <a:ext cx="904462" cy="901842"/>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3C1212CD-524D-3DF9-3C18-1AE494424B47}"/>
              </a:ext>
            </a:extLst>
          </p:cNvPr>
          <p:cNvSpPr/>
          <p:nvPr/>
        </p:nvSpPr>
        <p:spPr>
          <a:xfrm rot="5400000">
            <a:off x="2101054" y="3728417"/>
            <a:ext cx="904462" cy="901842"/>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534B765-88BF-2EB9-CF6F-207E63091C68}"/>
              </a:ext>
            </a:extLst>
          </p:cNvPr>
          <p:cNvSpPr txBox="1"/>
          <p:nvPr/>
        </p:nvSpPr>
        <p:spPr>
          <a:xfrm>
            <a:off x="267285" y="1654379"/>
            <a:ext cx="4572000" cy="2062103"/>
          </a:xfrm>
          <a:prstGeom prst="rect">
            <a:avLst/>
          </a:prstGeom>
          <a:noFill/>
        </p:spPr>
        <p:txBody>
          <a:bodyPr wrap="square">
            <a:spAutoFit/>
          </a:bodyPr>
          <a:lstStyle/>
          <a:p>
            <a:pPr marL="0" lvl="0" indent="0" algn="ctr" rtl="0">
              <a:spcBef>
                <a:spcPts val="0"/>
              </a:spcBef>
              <a:spcAft>
                <a:spcPts val="0"/>
              </a:spcAft>
              <a:buNone/>
            </a:pPr>
            <a:r>
              <a:rPr lang="en-US" sz="3200" dirty="0">
                <a:solidFill>
                  <a:schemeClr val="tx1"/>
                </a:solidFill>
                <a:latin typeface="Share Tech"/>
                <a:ea typeface="Share Tech"/>
                <a:cs typeface="Share Tech"/>
                <a:sym typeface="Share Tech"/>
              </a:rPr>
              <a:t>Policy</a:t>
            </a:r>
          </a:p>
          <a:p>
            <a:pPr marL="0" lvl="0" indent="0" algn="ctr" rtl="0">
              <a:spcBef>
                <a:spcPts val="0"/>
              </a:spcBef>
              <a:spcAft>
                <a:spcPts val="0"/>
              </a:spcAft>
              <a:buNone/>
            </a:pPr>
            <a:endParaRPr lang="en-US" sz="3200" dirty="0">
              <a:solidFill>
                <a:schemeClr val="bg1"/>
              </a:solidFill>
              <a:latin typeface="Share Tech"/>
              <a:ea typeface="Share Tech"/>
              <a:cs typeface="Share Tech"/>
              <a:sym typeface="Share Tech"/>
            </a:endParaRPr>
          </a:p>
          <a:p>
            <a:pPr marL="0" lvl="0" indent="0" algn="ctr" rtl="0">
              <a:spcBef>
                <a:spcPts val="0"/>
              </a:spcBef>
              <a:spcAft>
                <a:spcPts val="0"/>
              </a:spcAft>
              <a:buNone/>
            </a:pPr>
            <a:endParaRPr lang="en-US" sz="3200" dirty="0">
              <a:solidFill>
                <a:schemeClr val="bg1"/>
              </a:solidFill>
              <a:latin typeface="Share Tech"/>
              <a:ea typeface="Share Tech"/>
              <a:cs typeface="Share Tech"/>
              <a:sym typeface="Share Tech"/>
            </a:endParaRPr>
          </a:p>
          <a:p>
            <a:pPr marL="0" lvl="0" indent="0" algn="ctr" rtl="0">
              <a:spcBef>
                <a:spcPts val="0"/>
              </a:spcBef>
              <a:spcAft>
                <a:spcPts val="0"/>
              </a:spcAft>
              <a:buNone/>
            </a:pPr>
            <a:r>
              <a:rPr lang="en-US" sz="3200" dirty="0">
                <a:solidFill>
                  <a:schemeClr val="bg1"/>
                </a:solidFill>
                <a:latin typeface="Share Tech"/>
                <a:ea typeface="Share Tech"/>
                <a:cs typeface="Share Tech"/>
                <a:sym typeface="Share Tech"/>
              </a:rPr>
              <a:t>Law</a:t>
            </a:r>
          </a:p>
        </p:txBody>
      </p:sp>
    </p:spTree>
    <p:extLst>
      <p:ext uri="{BB962C8B-B14F-4D97-AF65-F5344CB8AC3E}">
        <p14:creationId xmlns:p14="http://schemas.microsoft.com/office/powerpoint/2010/main" val="4260577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36"/>
          <p:cNvSpPr txBox="1">
            <a:spLocks noGrp="1"/>
          </p:cNvSpPr>
          <p:nvPr>
            <p:ph type="title"/>
          </p:nvPr>
        </p:nvSpPr>
        <p:spPr>
          <a:xfrm>
            <a:off x="720000" y="3299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t>B. Should Know</a:t>
            </a:r>
            <a:endParaRPr sz="3600" dirty="0"/>
          </a:p>
        </p:txBody>
      </p:sp>
      <p:sp>
        <p:nvSpPr>
          <p:cNvPr id="11" name="Google Shape;334;p19">
            <a:extLst>
              <a:ext uri="{FF2B5EF4-FFF2-40B4-BE49-F238E27FC236}">
                <a16:creationId xmlns:a16="http://schemas.microsoft.com/office/drawing/2014/main" id="{29B5F692-75E1-8BDA-48EC-E775C103C9A5}"/>
              </a:ext>
            </a:extLst>
          </p:cNvPr>
          <p:cNvSpPr txBox="1"/>
          <p:nvPr/>
        </p:nvSpPr>
        <p:spPr>
          <a:xfrm>
            <a:off x="822647" y="1099501"/>
            <a:ext cx="7601352" cy="4845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400" dirty="0">
                <a:solidFill>
                  <a:schemeClr val="dk1"/>
                </a:solidFill>
                <a:latin typeface="Share Tech"/>
                <a:ea typeface="Share Tech"/>
                <a:cs typeface="Share Tech"/>
                <a:sym typeface="Share Tech"/>
              </a:rPr>
              <a:t>SOME GUIDING PRINCIPLES</a:t>
            </a:r>
          </a:p>
        </p:txBody>
      </p:sp>
      <p:sp>
        <p:nvSpPr>
          <p:cNvPr id="2" name="Google Shape;1071;p36">
            <a:extLst>
              <a:ext uri="{FF2B5EF4-FFF2-40B4-BE49-F238E27FC236}">
                <a16:creationId xmlns:a16="http://schemas.microsoft.com/office/drawing/2014/main" id="{5CAC0A54-3F77-AD85-8996-DB1028ADB101}"/>
              </a:ext>
            </a:extLst>
          </p:cNvPr>
          <p:cNvSpPr txBox="1"/>
          <p:nvPr/>
        </p:nvSpPr>
        <p:spPr>
          <a:xfrm>
            <a:off x="943770" y="1584001"/>
            <a:ext cx="7480229" cy="510992"/>
          </a:xfrm>
          <a:prstGeom prst="rect">
            <a:avLst/>
          </a:prstGeom>
          <a:noFill/>
          <a:ln>
            <a:noFill/>
          </a:ln>
        </p:spPr>
        <p:txBody>
          <a:bodyPr spcFirstLastPara="1" wrap="square" lIns="91425" tIns="91425" rIns="91425" bIns="91425" anchor="t" anchorCtr="0">
            <a:noAutofit/>
          </a:bodyPr>
          <a:lstStyle/>
          <a:p>
            <a:pPr marL="342900" marR="0" indent="-342900">
              <a:spcBef>
                <a:spcPts val="0"/>
              </a:spcBef>
              <a:spcAft>
                <a:spcPts val="0"/>
              </a:spcAft>
              <a:buClr>
                <a:schemeClr val="tx1"/>
              </a:buClr>
              <a:buFont typeface="+mj-lt"/>
              <a:buAutoNum type="arabicPeriod"/>
            </a:pPr>
            <a:r>
              <a:rPr lang="en-US" sz="1800" dirty="0">
                <a:solidFill>
                  <a:schemeClr val="dk1"/>
                </a:solidFill>
                <a:latin typeface="Maven Pro"/>
                <a:ea typeface="Maven Pro"/>
                <a:cs typeface="Maven Pro"/>
                <a:sym typeface="Maven Pro"/>
              </a:rPr>
              <a:t>U.S. Constitution reigns supreme</a:t>
            </a:r>
          </a:p>
          <a:p>
            <a:pPr marL="342900" marR="0" indent="-342900">
              <a:spcBef>
                <a:spcPts val="0"/>
              </a:spcBef>
              <a:spcAft>
                <a:spcPts val="0"/>
              </a:spcAft>
              <a:buClr>
                <a:schemeClr val="tx1"/>
              </a:buClr>
              <a:buFont typeface="+mj-lt"/>
              <a:buAutoNum type="arabicPeriod"/>
            </a:pPr>
            <a:r>
              <a:rPr lang="en-US" sz="1800" dirty="0">
                <a:solidFill>
                  <a:schemeClr val="dk1"/>
                </a:solidFill>
                <a:latin typeface="Maven Pro"/>
                <a:ea typeface="Maven Pro"/>
                <a:cs typeface="Maven Pro"/>
                <a:sym typeface="Maven Pro"/>
              </a:rPr>
              <a:t>U.S. Supreme Court is the last authority on matters related to the U.S. Constitution</a:t>
            </a:r>
          </a:p>
          <a:p>
            <a:pPr marL="342900" marR="0" indent="-342900">
              <a:spcBef>
                <a:spcPts val="0"/>
              </a:spcBef>
              <a:spcAft>
                <a:spcPts val="0"/>
              </a:spcAft>
              <a:buClr>
                <a:schemeClr val="tx1"/>
              </a:buClr>
              <a:buFont typeface="+mj-lt"/>
              <a:buAutoNum type="arabicPeriod"/>
            </a:pPr>
            <a:r>
              <a:rPr lang="en-US" sz="1800" dirty="0">
                <a:solidFill>
                  <a:schemeClr val="dk1"/>
                </a:solidFill>
                <a:latin typeface="Maven Pro"/>
                <a:ea typeface="Maven Pro"/>
                <a:cs typeface="Maven Pro"/>
                <a:sym typeface="Maven Pro"/>
              </a:rPr>
              <a:t>Federal laws can create “floors” and “ceilings”</a:t>
            </a:r>
          </a:p>
          <a:p>
            <a:pPr marL="342900" marR="0" indent="-342900">
              <a:spcBef>
                <a:spcPts val="0"/>
              </a:spcBef>
              <a:spcAft>
                <a:spcPts val="0"/>
              </a:spcAft>
              <a:buClr>
                <a:schemeClr val="tx1"/>
              </a:buClr>
              <a:buFont typeface="+mj-lt"/>
              <a:buAutoNum type="arabicPeriod"/>
            </a:pPr>
            <a:r>
              <a:rPr lang="en-US" sz="1800" dirty="0">
                <a:solidFill>
                  <a:schemeClr val="dk1"/>
                </a:solidFill>
                <a:latin typeface="Maven Pro"/>
                <a:ea typeface="Maven Pro"/>
                <a:cs typeface="Maven Pro"/>
                <a:sym typeface="Maven Pro"/>
              </a:rPr>
              <a:t>States can choose to enact more robust laws, but sometimes there is conflict</a:t>
            </a:r>
          </a:p>
          <a:p>
            <a:pPr marL="342900" marR="0" indent="-342900">
              <a:spcBef>
                <a:spcPts val="0"/>
              </a:spcBef>
              <a:spcAft>
                <a:spcPts val="0"/>
              </a:spcAft>
              <a:buClr>
                <a:schemeClr val="tx1"/>
              </a:buClr>
              <a:buFont typeface="+mj-lt"/>
              <a:buAutoNum type="arabicPeriod"/>
            </a:pPr>
            <a:r>
              <a:rPr lang="en-US" sz="1800" dirty="0">
                <a:solidFill>
                  <a:schemeClr val="dk1"/>
                </a:solidFill>
                <a:latin typeface="Maven Pro"/>
                <a:ea typeface="Maven Pro"/>
                <a:cs typeface="Maven Pro"/>
                <a:sym typeface="Maven Pro"/>
              </a:rPr>
              <a:t>Determining who (which level/actor of government) has the power to decide can resolve conflicts</a:t>
            </a:r>
          </a:p>
        </p:txBody>
      </p:sp>
    </p:spTree>
    <p:extLst>
      <p:ext uri="{BB962C8B-B14F-4D97-AF65-F5344CB8AC3E}">
        <p14:creationId xmlns:p14="http://schemas.microsoft.com/office/powerpoint/2010/main" val="1837735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25"/>
          <p:cNvSpPr txBox="1">
            <a:spLocks noGrp="1"/>
          </p:cNvSpPr>
          <p:nvPr>
            <p:ph type="title"/>
          </p:nvPr>
        </p:nvSpPr>
        <p:spPr>
          <a:xfrm>
            <a:off x="720000" y="3204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t>B. Should Know</a:t>
            </a:r>
            <a:endParaRPr sz="3600" dirty="0"/>
          </a:p>
        </p:txBody>
      </p:sp>
      <p:sp>
        <p:nvSpPr>
          <p:cNvPr id="549" name="Google Shape;549;p25"/>
          <p:cNvSpPr txBox="1"/>
          <p:nvPr/>
        </p:nvSpPr>
        <p:spPr>
          <a:xfrm>
            <a:off x="749869" y="1020523"/>
            <a:ext cx="3274875" cy="4572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 sz="2400" dirty="0">
                <a:solidFill>
                  <a:schemeClr val="dk1"/>
                </a:solidFill>
                <a:latin typeface="Share Tech"/>
                <a:sym typeface="Share Tech"/>
              </a:rPr>
              <a:t>WHERE RESEARCH FITS</a:t>
            </a:r>
            <a:endParaRPr sz="2400" dirty="0">
              <a:solidFill>
                <a:schemeClr val="dk1"/>
              </a:solidFill>
              <a:latin typeface="Share Tech"/>
              <a:sym typeface="Share Tech"/>
            </a:endParaRPr>
          </a:p>
        </p:txBody>
      </p:sp>
      <p:sp>
        <p:nvSpPr>
          <p:cNvPr id="550" name="Google Shape;550;p25"/>
          <p:cNvSpPr/>
          <p:nvPr/>
        </p:nvSpPr>
        <p:spPr>
          <a:xfrm>
            <a:off x="1883475" y="2429088"/>
            <a:ext cx="580500" cy="580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1" name="Google Shape;551;p25"/>
          <p:cNvSpPr/>
          <p:nvPr/>
        </p:nvSpPr>
        <p:spPr>
          <a:xfrm>
            <a:off x="3082612" y="3150208"/>
            <a:ext cx="580500" cy="580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2" name="Google Shape;552;p25"/>
          <p:cNvSpPr/>
          <p:nvPr/>
        </p:nvSpPr>
        <p:spPr>
          <a:xfrm>
            <a:off x="5480886" y="3150208"/>
            <a:ext cx="580500" cy="58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3" name="Google Shape;553;p25"/>
          <p:cNvSpPr/>
          <p:nvPr/>
        </p:nvSpPr>
        <p:spPr>
          <a:xfrm>
            <a:off x="4281730" y="2429088"/>
            <a:ext cx="580500" cy="580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4" name="Google Shape;554;p25"/>
          <p:cNvSpPr/>
          <p:nvPr/>
        </p:nvSpPr>
        <p:spPr>
          <a:xfrm>
            <a:off x="6680024" y="2429088"/>
            <a:ext cx="580500" cy="580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55" name="Google Shape;555;p25"/>
          <p:cNvGrpSpPr/>
          <p:nvPr/>
        </p:nvGrpSpPr>
        <p:grpSpPr>
          <a:xfrm>
            <a:off x="1142016" y="3222144"/>
            <a:ext cx="2021295" cy="983430"/>
            <a:chOff x="1228601" y="3299388"/>
            <a:chExt cx="1596909" cy="983430"/>
          </a:xfrm>
        </p:grpSpPr>
        <p:sp>
          <p:nvSpPr>
            <p:cNvPr id="556" name="Google Shape;556;p25"/>
            <p:cNvSpPr txBox="1"/>
            <p:nvPr/>
          </p:nvSpPr>
          <p:spPr>
            <a:xfrm>
              <a:off x="1228610" y="3299388"/>
              <a:ext cx="15969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dirty="0">
                  <a:solidFill>
                    <a:schemeClr val="accent1"/>
                  </a:solidFill>
                  <a:latin typeface="Share Tech"/>
                  <a:ea typeface="Share Tech"/>
                  <a:cs typeface="Share Tech"/>
                  <a:sym typeface="Share Tech"/>
                </a:rPr>
                <a:t>Organization</a:t>
              </a:r>
              <a:endParaRPr sz="2000" dirty="0">
                <a:solidFill>
                  <a:schemeClr val="accent1"/>
                </a:solidFill>
                <a:latin typeface="Share Tech"/>
                <a:ea typeface="Share Tech"/>
                <a:cs typeface="Share Tech"/>
                <a:sym typeface="Share Tech"/>
              </a:endParaRPr>
            </a:p>
          </p:txBody>
        </p:sp>
        <p:sp>
          <p:nvSpPr>
            <p:cNvPr id="557" name="Google Shape;557;p25"/>
            <p:cNvSpPr txBox="1"/>
            <p:nvPr/>
          </p:nvSpPr>
          <p:spPr>
            <a:xfrm>
              <a:off x="1228601" y="3601818"/>
              <a:ext cx="1596900" cy="6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dk1"/>
                  </a:solidFill>
                  <a:latin typeface="Maven Pro"/>
                  <a:ea typeface="Maven Pro"/>
                  <a:cs typeface="Maven Pro"/>
                  <a:sym typeface="Maven Pro"/>
                </a:rPr>
                <a:t>Informing evidence-based programming</a:t>
              </a:r>
              <a:endParaRPr dirty="0">
                <a:solidFill>
                  <a:schemeClr val="dk1"/>
                </a:solidFill>
                <a:latin typeface="Maven Pro"/>
                <a:ea typeface="Maven Pro"/>
                <a:cs typeface="Maven Pro"/>
                <a:sym typeface="Maven Pro"/>
              </a:endParaRPr>
            </a:p>
          </p:txBody>
        </p:sp>
      </p:grpSp>
      <p:grpSp>
        <p:nvGrpSpPr>
          <p:cNvPr id="558" name="Google Shape;558;p25"/>
          <p:cNvGrpSpPr/>
          <p:nvPr/>
        </p:nvGrpSpPr>
        <p:grpSpPr>
          <a:xfrm>
            <a:off x="3483689" y="3498369"/>
            <a:ext cx="2176582" cy="983430"/>
            <a:chOff x="1228601" y="3299388"/>
            <a:chExt cx="1596909" cy="983430"/>
          </a:xfrm>
        </p:grpSpPr>
        <p:sp>
          <p:nvSpPr>
            <p:cNvPr id="559" name="Google Shape;559;p25"/>
            <p:cNvSpPr txBox="1"/>
            <p:nvPr/>
          </p:nvSpPr>
          <p:spPr>
            <a:xfrm>
              <a:off x="1228610" y="3299388"/>
              <a:ext cx="15969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dirty="0">
                  <a:solidFill>
                    <a:schemeClr val="accent1"/>
                  </a:solidFill>
                  <a:latin typeface="Share Tech"/>
                  <a:ea typeface="Share Tech"/>
                  <a:cs typeface="Share Tech"/>
                  <a:sym typeface="Share Tech"/>
                </a:rPr>
                <a:t>Legislature</a:t>
              </a:r>
              <a:endParaRPr sz="2000" dirty="0">
                <a:solidFill>
                  <a:schemeClr val="accent1"/>
                </a:solidFill>
                <a:latin typeface="Share Tech"/>
                <a:ea typeface="Share Tech"/>
                <a:cs typeface="Share Tech"/>
                <a:sym typeface="Share Tech"/>
              </a:endParaRPr>
            </a:p>
          </p:txBody>
        </p:sp>
        <p:sp>
          <p:nvSpPr>
            <p:cNvPr id="560" name="Google Shape;560;p25"/>
            <p:cNvSpPr txBox="1"/>
            <p:nvPr/>
          </p:nvSpPr>
          <p:spPr>
            <a:xfrm>
              <a:off x="1228601" y="3601818"/>
              <a:ext cx="1596900" cy="6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dk1"/>
                  </a:solidFill>
                  <a:latin typeface="Maven Pro"/>
                  <a:ea typeface="Maven Pro"/>
                  <a:cs typeface="Maven Pro"/>
                  <a:sym typeface="Maven Pro"/>
                </a:rPr>
                <a:t>Informing bill proposals</a:t>
              </a:r>
            </a:p>
            <a:p>
              <a:pPr marL="0" lvl="0" indent="0" algn="ctr" rtl="0">
                <a:spcBef>
                  <a:spcPts val="0"/>
                </a:spcBef>
                <a:spcAft>
                  <a:spcPts val="0"/>
                </a:spcAft>
                <a:buNone/>
              </a:pPr>
              <a:r>
                <a:rPr lang="en" dirty="0">
                  <a:solidFill>
                    <a:schemeClr val="dk1"/>
                  </a:solidFill>
                  <a:latin typeface="Maven Pro"/>
                  <a:ea typeface="Maven Pro"/>
                  <a:cs typeface="Maven Pro"/>
                  <a:sym typeface="Maven Pro"/>
                </a:rPr>
                <a:t>Informing the legislature</a:t>
              </a:r>
            </a:p>
            <a:p>
              <a:pPr marL="0" lvl="0" indent="0" algn="ctr" rtl="0">
                <a:spcBef>
                  <a:spcPts val="0"/>
                </a:spcBef>
                <a:spcAft>
                  <a:spcPts val="0"/>
                </a:spcAft>
                <a:buNone/>
              </a:pPr>
              <a:r>
                <a:rPr lang="en" dirty="0">
                  <a:solidFill>
                    <a:schemeClr val="dk1"/>
                  </a:solidFill>
                  <a:latin typeface="Maven Pro"/>
                  <a:ea typeface="Maven Pro"/>
                  <a:cs typeface="Maven Pro"/>
                  <a:sym typeface="Maven Pro"/>
                </a:rPr>
                <a:t>Informing advocates</a:t>
              </a:r>
              <a:endParaRPr dirty="0">
                <a:solidFill>
                  <a:schemeClr val="dk1"/>
                </a:solidFill>
                <a:latin typeface="Maven Pro"/>
                <a:ea typeface="Maven Pro"/>
                <a:cs typeface="Maven Pro"/>
                <a:sym typeface="Maven Pro"/>
              </a:endParaRPr>
            </a:p>
          </p:txBody>
        </p:sp>
      </p:grpSp>
      <p:grpSp>
        <p:nvGrpSpPr>
          <p:cNvPr id="561" name="Google Shape;561;p25"/>
          <p:cNvGrpSpPr/>
          <p:nvPr/>
        </p:nvGrpSpPr>
        <p:grpSpPr>
          <a:xfrm>
            <a:off x="5901046" y="2961638"/>
            <a:ext cx="2052921" cy="1388683"/>
            <a:chOff x="1228601" y="3299388"/>
            <a:chExt cx="1596909" cy="983430"/>
          </a:xfrm>
        </p:grpSpPr>
        <p:sp>
          <p:nvSpPr>
            <p:cNvPr id="562" name="Google Shape;562;p25"/>
            <p:cNvSpPr txBox="1"/>
            <p:nvPr/>
          </p:nvSpPr>
          <p:spPr>
            <a:xfrm>
              <a:off x="1228610" y="3299388"/>
              <a:ext cx="15969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dirty="0">
                  <a:solidFill>
                    <a:schemeClr val="accent1"/>
                  </a:solidFill>
                  <a:latin typeface="Share Tech"/>
                  <a:ea typeface="Share Tech"/>
                  <a:cs typeface="Share Tech"/>
                  <a:sym typeface="Share Tech"/>
                </a:rPr>
                <a:t>For the People</a:t>
              </a:r>
              <a:endParaRPr sz="2000" dirty="0">
                <a:solidFill>
                  <a:schemeClr val="accent1"/>
                </a:solidFill>
                <a:latin typeface="Share Tech"/>
                <a:ea typeface="Share Tech"/>
                <a:cs typeface="Share Tech"/>
                <a:sym typeface="Share Tech"/>
              </a:endParaRPr>
            </a:p>
          </p:txBody>
        </p:sp>
        <p:sp>
          <p:nvSpPr>
            <p:cNvPr id="563" name="Google Shape;563;p25"/>
            <p:cNvSpPr txBox="1"/>
            <p:nvPr/>
          </p:nvSpPr>
          <p:spPr>
            <a:xfrm>
              <a:off x="1228601" y="3601818"/>
              <a:ext cx="1596900" cy="6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dk1"/>
                  </a:solidFill>
                  <a:latin typeface="Maven Pro"/>
                  <a:ea typeface="Maven Pro"/>
                  <a:cs typeface="Maven Pro"/>
                  <a:sym typeface="Maven Pro"/>
                </a:rPr>
                <a:t>Informing affected communities</a:t>
              </a:r>
            </a:p>
            <a:p>
              <a:pPr marL="0" lvl="0" indent="0" algn="ctr" rtl="0">
                <a:spcBef>
                  <a:spcPts val="0"/>
                </a:spcBef>
                <a:spcAft>
                  <a:spcPts val="0"/>
                </a:spcAft>
                <a:buNone/>
              </a:pPr>
              <a:r>
                <a:rPr lang="en" dirty="0">
                  <a:solidFill>
                    <a:schemeClr val="dk1"/>
                  </a:solidFill>
                  <a:latin typeface="Maven Pro"/>
                  <a:ea typeface="Maven Pro"/>
                  <a:cs typeface="Maven Pro"/>
                  <a:sym typeface="Maven Pro"/>
                </a:rPr>
                <a:t>Informing advocated and service providers</a:t>
              </a:r>
            </a:p>
            <a:p>
              <a:pPr marL="0" lvl="0" indent="0" algn="ctr" rtl="0">
                <a:spcBef>
                  <a:spcPts val="0"/>
                </a:spcBef>
                <a:spcAft>
                  <a:spcPts val="0"/>
                </a:spcAft>
                <a:buNone/>
              </a:pPr>
              <a:r>
                <a:rPr lang="en" dirty="0">
                  <a:solidFill>
                    <a:schemeClr val="dk1"/>
                  </a:solidFill>
                  <a:latin typeface="Maven Pro"/>
                  <a:ea typeface="Maven Pro"/>
                  <a:cs typeface="Maven Pro"/>
                  <a:sym typeface="Maven Pro"/>
                </a:rPr>
                <a:t>Informing the general public</a:t>
              </a:r>
              <a:endParaRPr dirty="0">
                <a:solidFill>
                  <a:schemeClr val="dk1"/>
                </a:solidFill>
                <a:latin typeface="Maven Pro"/>
                <a:ea typeface="Maven Pro"/>
                <a:cs typeface="Maven Pro"/>
                <a:sym typeface="Maven Pro"/>
              </a:endParaRPr>
            </a:p>
          </p:txBody>
        </p:sp>
      </p:grpSp>
      <p:grpSp>
        <p:nvGrpSpPr>
          <p:cNvPr id="564" name="Google Shape;564;p25"/>
          <p:cNvGrpSpPr/>
          <p:nvPr/>
        </p:nvGrpSpPr>
        <p:grpSpPr>
          <a:xfrm>
            <a:off x="4755016" y="1651784"/>
            <a:ext cx="2032184" cy="1023499"/>
            <a:chOff x="5044204" y="1775709"/>
            <a:chExt cx="1453808" cy="1023499"/>
          </a:xfrm>
        </p:grpSpPr>
        <p:sp>
          <p:nvSpPr>
            <p:cNvPr id="565" name="Google Shape;565;p25"/>
            <p:cNvSpPr txBox="1"/>
            <p:nvPr/>
          </p:nvSpPr>
          <p:spPr>
            <a:xfrm>
              <a:off x="5044213" y="2342009"/>
              <a:ext cx="1453800" cy="45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solidFill>
                    <a:schemeClr val="accent1"/>
                  </a:solidFill>
                  <a:latin typeface="Share Tech"/>
                  <a:ea typeface="Share Tech"/>
                  <a:cs typeface="Share Tech"/>
                  <a:sym typeface="Share Tech"/>
                </a:rPr>
                <a:t>Judiciary</a:t>
              </a:r>
              <a:endParaRPr sz="2000" dirty="0">
                <a:solidFill>
                  <a:schemeClr val="accent1"/>
                </a:solidFill>
                <a:latin typeface="Share Tech"/>
                <a:ea typeface="Share Tech"/>
                <a:cs typeface="Share Tech"/>
                <a:sym typeface="Share Tech"/>
              </a:endParaRPr>
            </a:p>
          </p:txBody>
        </p:sp>
        <p:sp>
          <p:nvSpPr>
            <p:cNvPr id="566" name="Google Shape;566;p25"/>
            <p:cNvSpPr txBox="1"/>
            <p:nvPr/>
          </p:nvSpPr>
          <p:spPr>
            <a:xfrm>
              <a:off x="5044204" y="1775709"/>
              <a:ext cx="1453800" cy="681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dk1"/>
                  </a:solidFill>
                  <a:latin typeface="Maven Pro"/>
                  <a:ea typeface="Maven Pro"/>
                  <a:cs typeface="Maven Pro"/>
                  <a:sym typeface="Maven Pro"/>
                </a:rPr>
                <a:t>Expert testimony</a:t>
              </a:r>
            </a:p>
            <a:p>
              <a:pPr marL="0" lvl="0" indent="0" algn="ctr" rtl="0">
                <a:spcBef>
                  <a:spcPts val="0"/>
                </a:spcBef>
                <a:spcAft>
                  <a:spcPts val="0"/>
                </a:spcAft>
                <a:buNone/>
              </a:pPr>
              <a:r>
                <a:rPr lang="en" dirty="0">
                  <a:solidFill>
                    <a:schemeClr val="dk1"/>
                  </a:solidFill>
                  <a:latin typeface="Maven Pro"/>
                  <a:ea typeface="Maven Pro"/>
                  <a:cs typeface="Maven Pro"/>
                  <a:sym typeface="Maven Pro"/>
                </a:rPr>
                <a:t>Amicus Briefs</a:t>
              </a:r>
              <a:endParaRPr dirty="0">
                <a:solidFill>
                  <a:schemeClr val="dk1"/>
                </a:solidFill>
                <a:latin typeface="Maven Pro"/>
                <a:ea typeface="Maven Pro"/>
                <a:cs typeface="Maven Pro"/>
                <a:sym typeface="Maven Pro"/>
              </a:endParaRPr>
            </a:p>
          </p:txBody>
        </p:sp>
      </p:grpSp>
      <p:grpSp>
        <p:nvGrpSpPr>
          <p:cNvPr id="567" name="Google Shape;567;p25"/>
          <p:cNvGrpSpPr/>
          <p:nvPr/>
        </p:nvGrpSpPr>
        <p:grpSpPr>
          <a:xfrm>
            <a:off x="2211881" y="1623209"/>
            <a:ext cx="2333816" cy="1023500"/>
            <a:chOff x="2645942" y="1775709"/>
            <a:chExt cx="1453808" cy="1023500"/>
          </a:xfrm>
        </p:grpSpPr>
        <p:sp>
          <p:nvSpPr>
            <p:cNvPr id="568" name="Google Shape;568;p25"/>
            <p:cNvSpPr txBox="1"/>
            <p:nvPr/>
          </p:nvSpPr>
          <p:spPr>
            <a:xfrm>
              <a:off x="2645950" y="2342009"/>
              <a:ext cx="1453800" cy="45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solidFill>
                    <a:schemeClr val="accent1"/>
                  </a:solidFill>
                  <a:latin typeface="Share Tech"/>
                  <a:ea typeface="Share Tech"/>
                  <a:cs typeface="Share Tech"/>
                  <a:sym typeface="Share Tech"/>
                </a:rPr>
                <a:t>Executive Branch</a:t>
              </a:r>
              <a:endParaRPr sz="2000" dirty="0">
                <a:solidFill>
                  <a:schemeClr val="accent1"/>
                </a:solidFill>
                <a:latin typeface="Share Tech"/>
                <a:ea typeface="Share Tech"/>
                <a:cs typeface="Share Tech"/>
                <a:sym typeface="Share Tech"/>
              </a:endParaRPr>
            </a:p>
          </p:txBody>
        </p:sp>
        <p:sp>
          <p:nvSpPr>
            <p:cNvPr id="569" name="Google Shape;569;p25"/>
            <p:cNvSpPr txBox="1"/>
            <p:nvPr/>
          </p:nvSpPr>
          <p:spPr>
            <a:xfrm>
              <a:off x="2645942" y="1775709"/>
              <a:ext cx="1453800" cy="681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dk1"/>
                  </a:solidFill>
                  <a:latin typeface="Maven Pro"/>
                  <a:ea typeface="Maven Pro"/>
                  <a:cs typeface="Maven Pro"/>
                  <a:sym typeface="Maven Pro"/>
                </a:rPr>
                <a:t>Identifying problems in implementation</a:t>
              </a:r>
            </a:p>
            <a:p>
              <a:pPr marL="0" lvl="0" indent="0" algn="ctr" rtl="0">
                <a:spcBef>
                  <a:spcPts val="0"/>
                </a:spcBef>
                <a:spcAft>
                  <a:spcPts val="0"/>
                </a:spcAft>
                <a:buNone/>
              </a:pPr>
              <a:r>
                <a:rPr lang="en" dirty="0">
                  <a:solidFill>
                    <a:schemeClr val="dk1"/>
                  </a:solidFill>
                  <a:latin typeface="Maven Pro"/>
                  <a:ea typeface="Maven Pro"/>
                  <a:cs typeface="Maven Pro"/>
                  <a:sym typeface="Maven Pro"/>
                </a:rPr>
                <a:t>Informing policy solutions</a:t>
              </a:r>
              <a:endParaRPr dirty="0">
                <a:solidFill>
                  <a:schemeClr val="dk1"/>
                </a:solidFill>
                <a:latin typeface="Maven Pro"/>
                <a:ea typeface="Maven Pro"/>
                <a:cs typeface="Maven Pro"/>
                <a:sym typeface="Maven Pro"/>
              </a:endParaRPr>
            </a:p>
          </p:txBody>
        </p:sp>
      </p:grpSp>
      <p:cxnSp>
        <p:nvCxnSpPr>
          <p:cNvPr id="570" name="Google Shape;570;p25"/>
          <p:cNvCxnSpPr>
            <a:stCxn id="550" idx="3"/>
            <a:endCxn id="551" idx="0"/>
          </p:cNvCxnSpPr>
          <p:nvPr/>
        </p:nvCxnSpPr>
        <p:spPr>
          <a:xfrm>
            <a:off x="2463975" y="2719338"/>
            <a:ext cx="909000" cy="430800"/>
          </a:xfrm>
          <a:prstGeom prst="straightConnector1">
            <a:avLst/>
          </a:prstGeom>
          <a:noFill/>
          <a:ln w="19050" cap="flat" cmpd="sng">
            <a:solidFill>
              <a:schemeClr val="lt2"/>
            </a:solidFill>
            <a:prstDash val="dash"/>
            <a:round/>
            <a:headEnd type="none" w="med" len="med"/>
            <a:tailEnd type="none" w="med" len="med"/>
          </a:ln>
        </p:spPr>
      </p:cxnSp>
      <p:cxnSp>
        <p:nvCxnSpPr>
          <p:cNvPr id="571" name="Google Shape;571;p25"/>
          <p:cNvCxnSpPr>
            <a:stCxn id="551" idx="0"/>
            <a:endCxn id="553" idx="1"/>
          </p:cNvCxnSpPr>
          <p:nvPr/>
        </p:nvCxnSpPr>
        <p:spPr>
          <a:xfrm rot="10800000" flipH="1">
            <a:off x="3372862" y="2719408"/>
            <a:ext cx="909000" cy="430800"/>
          </a:xfrm>
          <a:prstGeom prst="straightConnector1">
            <a:avLst/>
          </a:prstGeom>
          <a:noFill/>
          <a:ln w="19050" cap="flat" cmpd="sng">
            <a:solidFill>
              <a:schemeClr val="lt2"/>
            </a:solidFill>
            <a:prstDash val="dash"/>
            <a:round/>
            <a:headEnd type="none" w="med" len="med"/>
            <a:tailEnd type="none" w="med" len="med"/>
          </a:ln>
        </p:spPr>
      </p:cxnSp>
      <p:cxnSp>
        <p:nvCxnSpPr>
          <p:cNvPr id="572" name="Google Shape;572;p25"/>
          <p:cNvCxnSpPr>
            <a:cxnSpLocks/>
            <a:stCxn id="553" idx="3"/>
            <a:endCxn id="552" idx="0"/>
          </p:cNvCxnSpPr>
          <p:nvPr/>
        </p:nvCxnSpPr>
        <p:spPr>
          <a:xfrm>
            <a:off x="4862230" y="2719338"/>
            <a:ext cx="909000" cy="430800"/>
          </a:xfrm>
          <a:prstGeom prst="straightConnector1">
            <a:avLst/>
          </a:prstGeom>
          <a:noFill/>
          <a:ln w="19050" cap="flat" cmpd="sng">
            <a:solidFill>
              <a:schemeClr val="lt2"/>
            </a:solidFill>
            <a:prstDash val="dash"/>
            <a:round/>
            <a:headEnd type="none" w="med" len="med"/>
            <a:tailEnd type="none" w="med" len="med"/>
          </a:ln>
        </p:spPr>
      </p:cxnSp>
      <p:cxnSp>
        <p:nvCxnSpPr>
          <p:cNvPr id="573" name="Google Shape;573;p25"/>
          <p:cNvCxnSpPr>
            <a:cxnSpLocks/>
            <a:stCxn id="552" idx="0"/>
            <a:endCxn id="554" idx="1"/>
          </p:cNvCxnSpPr>
          <p:nvPr/>
        </p:nvCxnSpPr>
        <p:spPr>
          <a:xfrm rot="10800000" flipH="1">
            <a:off x="5771136" y="2719408"/>
            <a:ext cx="909000" cy="430800"/>
          </a:xfrm>
          <a:prstGeom prst="straightConnector1">
            <a:avLst/>
          </a:prstGeom>
          <a:noFill/>
          <a:ln w="19050" cap="flat" cmpd="sng">
            <a:solidFill>
              <a:schemeClr val="lt2"/>
            </a:solidFill>
            <a:prstDash val="dash"/>
            <a:round/>
            <a:headEnd type="none" w="med" len="med"/>
            <a:tailEnd type="none" w="med" len="med"/>
          </a:ln>
        </p:spPr>
      </p:cxnSp>
      <p:cxnSp>
        <p:nvCxnSpPr>
          <p:cNvPr id="574" name="Google Shape;574;p25"/>
          <p:cNvCxnSpPr>
            <a:stCxn id="550" idx="1"/>
          </p:cNvCxnSpPr>
          <p:nvPr/>
        </p:nvCxnSpPr>
        <p:spPr>
          <a:xfrm flipH="1">
            <a:off x="725475" y="2719338"/>
            <a:ext cx="1158000" cy="668700"/>
          </a:xfrm>
          <a:prstGeom prst="straightConnector1">
            <a:avLst/>
          </a:prstGeom>
          <a:noFill/>
          <a:ln w="19050" cap="flat" cmpd="sng">
            <a:solidFill>
              <a:schemeClr val="lt2"/>
            </a:solidFill>
            <a:prstDash val="dash"/>
            <a:round/>
            <a:headEnd type="none" w="med" len="med"/>
            <a:tailEnd type="none" w="med" len="med"/>
          </a:ln>
        </p:spPr>
      </p:cxnSp>
      <p:cxnSp>
        <p:nvCxnSpPr>
          <p:cNvPr id="575" name="Google Shape;575;p25"/>
          <p:cNvCxnSpPr>
            <a:stCxn id="554" idx="3"/>
          </p:cNvCxnSpPr>
          <p:nvPr/>
        </p:nvCxnSpPr>
        <p:spPr>
          <a:xfrm>
            <a:off x="7260524" y="2719338"/>
            <a:ext cx="1158000" cy="668700"/>
          </a:xfrm>
          <a:prstGeom prst="straightConnector1">
            <a:avLst/>
          </a:prstGeom>
          <a:noFill/>
          <a:ln w="19050" cap="flat" cmpd="sng">
            <a:solidFill>
              <a:schemeClr val="lt2"/>
            </a:solidFill>
            <a:prstDash val="dash"/>
            <a:round/>
            <a:headEnd type="none" w="med" len="med"/>
            <a:tailEnd type="none" w="med" len="med"/>
          </a:ln>
        </p:spPr>
      </p:cxnSp>
      <p:grpSp>
        <p:nvGrpSpPr>
          <p:cNvPr id="576" name="Google Shape;576;p25"/>
          <p:cNvGrpSpPr/>
          <p:nvPr/>
        </p:nvGrpSpPr>
        <p:grpSpPr>
          <a:xfrm>
            <a:off x="6807925" y="2532906"/>
            <a:ext cx="324698" cy="372863"/>
            <a:chOff x="2212084" y="1960358"/>
            <a:chExt cx="324698" cy="372863"/>
          </a:xfrm>
        </p:grpSpPr>
        <p:sp>
          <p:nvSpPr>
            <p:cNvPr id="577" name="Google Shape;577;p25"/>
            <p:cNvSpPr/>
            <p:nvPr/>
          </p:nvSpPr>
          <p:spPr>
            <a:xfrm>
              <a:off x="2291371" y="2128011"/>
              <a:ext cx="166888" cy="166888"/>
            </a:xfrm>
            <a:custGeom>
              <a:avLst/>
              <a:gdLst/>
              <a:ahLst/>
              <a:cxnLst/>
              <a:rect l="l" t="t" r="r" b="b"/>
              <a:pathLst>
                <a:path w="5239" h="5239" extrusionOk="0">
                  <a:moveTo>
                    <a:pt x="2620" y="357"/>
                  </a:moveTo>
                  <a:cubicBezTo>
                    <a:pt x="3870" y="357"/>
                    <a:pt x="4894" y="1369"/>
                    <a:pt x="4894" y="2631"/>
                  </a:cubicBezTo>
                  <a:cubicBezTo>
                    <a:pt x="4894" y="3882"/>
                    <a:pt x="3882" y="4906"/>
                    <a:pt x="2620" y="4906"/>
                  </a:cubicBezTo>
                  <a:cubicBezTo>
                    <a:pt x="1369" y="4906"/>
                    <a:pt x="346" y="3894"/>
                    <a:pt x="346" y="2631"/>
                  </a:cubicBezTo>
                  <a:cubicBezTo>
                    <a:pt x="346" y="1369"/>
                    <a:pt x="1369" y="357"/>
                    <a:pt x="2620" y="357"/>
                  </a:cubicBezTo>
                  <a:close/>
                  <a:moveTo>
                    <a:pt x="2620" y="0"/>
                  </a:moveTo>
                  <a:cubicBezTo>
                    <a:pt x="1179" y="0"/>
                    <a:pt x="0" y="1167"/>
                    <a:pt x="0" y="2620"/>
                  </a:cubicBezTo>
                  <a:cubicBezTo>
                    <a:pt x="0" y="4060"/>
                    <a:pt x="1179" y="5239"/>
                    <a:pt x="2620" y="5239"/>
                  </a:cubicBezTo>
                  <a:cubicBezTo>
                    <a:pt x="4060" y="5239"/>
                    <a:pt x="5239" y="4060"/>
                    <a:pt x="5239" y="2620"/>
                  </a:cubicBezTo>
                  <a:cubicBezTo>
                    <a:pt x="5239" y="1167"/>
                    <a:pt x="4060" y="0"/>
                    <a:pt x="26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 name="Google Shape;578;p25"/>
            <p:cNvSpPr/>
            <p:nvPr/>
          </p:nvSpPr>
          <p:spPr>
            <a:xfrm>
              <a:off x="2212084" y="1960358"/>
              <a:ext cx="324698" cy="372863"/>
            </a:xfrm>
            <a:custGeom>
              <a:avLst/>
              <a:gdLst/>
              <a:ahLst/>
              <a:cxnLst/>
              <a:rect l="l" t="t" r="r" b="b"/>
              <a:pathLst>
                <a:path w="10193" h="11705" extrusionOk="0">
                  <a:moveTo>
                    <a:pt x="7502" y="358"/>
                  </a:moveTo>
                  <a:lnTo>
                    <a:pt x="6383" y="2644"/>
                  </a:lnTo>
                  <a:lnTo>
                    <a:pt x="3811" y="2644"/>
                  </a:lnTo>
                  <a:lnTo>
                    <a:pt x="2692" y="358"/>
                  </a:lnTo>
                  <a:close/>
                  <a:moveTo>
                    <a:pt x="6228" y="3001"/>
                  </a:moveTo>
                  <a:lnTo>
                    <a:pt x="5692" y="4096"/>
                  </a:lnTo>
                  <a:cubicBezTo>
                    <a:pt x="5490" y="4073"/>
                    <a:pt x="5299" y="4049"/>
                    <a:pt x="5109" y="4049"/>
                  </a:cubicBezTo>
                  <a:cubicBezTo>
                    <a:pt x="4918" y="4049"/>
                    <a:pt x="4716" y="4073"/>
                    <a:pt x="4525" y="4096"/>
                  </a:cubicBezTo>
                  <a:lnTo>
                    <a:pt x="3989" y="3001"/>
                  </a:lnTo>
                  <a:close/>
                  <a:moveTo>
                    <a:pt x="2334" y="405"/>
                  </a:moveTo>
                  <a:lnTo>
                    <a:pt x="4168" y="4156"/>
                  </a:lnTo>
                  <a:cubicBezTo>
                    <a:pt x="3382" y="4370"/>
                    <a:pt x="2692" y="4799"/>
                    <a:pt x="2180" y="5406"/>
                  </a:cubicBezTo>
                  <a:lnTo>
                    <a:pt x="608" y="2227"/>
                  </a:lnTo>
                  <a:cubicBezTo>
                    <a:pt x="406" y="1787"/>
                    <a:pt x="584" y="1275"/>
                    <a:pt x="1013" y="1060"/>
                  </a:cubicBezTo>
                  <a:lnTo>
                    <a:pt x="2334" y="405"/>
                  </a:lnTo>
                  <a:close/>
                  <a:moveTo>
                    <a:pt x="2418" y="1"/>
                  </a:moveTo>
                  <a:cubicBezTo>
                    <a:pt x="2382" y="1"/>
                    <a:pt x="2358" y="1"/>
                    <a:pt x="2334" y="24"/>
                  </a:cubicBezTo>
                  <a:lnTo>
                    <a:pt x="846" y="751"/>
                  </a:lnTo>
                  <a:cubicBezTo>
                    <a:pt x="251" y="1048"/>
                    <a:pt x="1" y="1775"/>
                    <a:pt x="298" y="2370"/>
                  </a:cubicBezTo>
                  <a:lnTo>
                    <a:pt x="1942" y="5704"/>
                  </a:lnTo>
                  <a:cubicBezTo>
                    <a:pt x="1525" y="6311"/>
                    <a:pt x="1263" y="7073"/>
                    <a:pt x="1263" y="7883"/>
                  </a:cubicBezTo>
                  <a:cubicBezTo>
                    <a:pt x="1263" y="8275"/>
                    <a:pt x="1322" y="8680"/>
                    <a:pt x="1441" y="9049"/>
                  </a:cubicBezTo>
                  <a:cubicBezTo>
                    <a:pt x="1470" y="9126"/>
                    <a:pt x="1544" y="9179"/>
                    <a:pt x="1616" y="9179"/>
                  </a:cubicBezTo>
                  <a:cubicBezTo>
                    <a:pt x="1633" y="9179"/>
                    <a:pt x="1651" y="9176"/>
                    <a:pt x="1668" y="9168"/>
                  </a:cubicBezTo>
                  <a:cubicBezTo>
                    <a:pt x="1763" y="9145"/>
                    <a:pt x="1822" y="9037"/>
                    <a:pt x="1787" y="8954"/>
                  </a:cubicBezTo>
                  <a:cubicBezTo>
                    <a:pt x="1668" y="8609"/>
                    <a:pt x="1620" y="8240"/>
                    <a:pt x="1620" y="7883"/>
                  </a:cubicBezTo>
                  <a:cubicBezTo>
                    <a:pt x="1620" y="5954"/>
                    <a:pt x="3192" y="4394"/>
                    <a:pt x="5109" y="4394"/>
                  </a:cubicBezTo>
                  <a:cubicBezTo>
                    <a:pt x="7026" y="4394"/>
                    <a:pt x="8585" y="5954"/>
                    <a:pt x="8585" y="7883"/>
                  </a:cubicBezTo>
                  <a:cubicBezTo>
                    <a:pt x="8585" y="9799"/>
                    <a:pt x="7026" y="11359"/>
                    <a:pt x="5109" y="11359"/>
                  </a:cubicBezTo>
                  <a:cubicBezTo>
                    <a:pt x="3823" y="11359"/>
                    <a:pt x="2656" y="10657"/>
                    <a:pt x="2037" y="9526"/>
                  </a:cubicBezTo>
                  <a:cubicBezTo>
                    <a:pt x="2012" y="9468"/>
                    <a:pt x="1953" y="9433"/>
                    <a:pt x="1887" y="9433"/>
                  </a:cubicBezTo>
                  <a:cubicBezTo>
                    <a:pt x="1858" y="9433"/>
                    <a:pt x="1828" y="9440"/>
                    <a:pt x="1799" y="9454"/>
                  </a:cubicBezTo>
                  <a:cubicBezTo>
                    <a:pt x="1715" y="9502"/>
                    <a:pt x="1680" y="9597"/>
                    <a:pt x="1727" y="9692"/>
                  </a:cubicBezTo>
                  <a:cubicBezTo>
                    <a:pt x="2394" y="10931"/>
                    <a:pt x="3692" y="11704"/>
                    <a:pt x="5109" y="11704"/>
                  </a:cubicBezTo>
                  <a:cubicBezTo>
                    <a:pt x="7216" y="11704"/>
                    <a:pt x="8942" y="9978"/>
                    <a:pt x="8942" y="7859"/>
                  </a:cubicBezTo>
                  <a:cubicBezTo>
                    <a:pt x="8942" y="7061"/>
                    <a:pt x="8692" y="6311"/>
                    <a:pt x="8276" y="5692"/>
                  </a:cubicBezTo>
                  <a:lnTo>
                    <a:pt x="8966" y="4299"/>
                  </a:lnTo>
                  <a:cubicBezTo>
                    <a:pt x="9002" y="4215"/>
                    <a:pt x="8966" y="4108"/>
                    <a:pt x="8883" y="4061"/>
                  </a:cubicBezTo>
                  <a:cubicBezTo>
                    <a:pt x="8861" y="4051"/>
                    <a:pt x="8838" y="4047"/>
                    <a:pt x="8814" y="4047"/>
                  </a:cubicBezTo>
                  <a:cubicBezTo>
                    <a:pt x="8748" y="4047"/>
                    <a:pt x="8680" y="4082"/>
                    <a:pt x="8645" y="4144"/>
                  </a:cubicBezTo>
                  <a:lnTo>
                    <a:pt x="8038" y="5370"/>
                  </a:lnTo>
                  <a:cubicBezTo>
                    <a:pt x="7537" y="4763"/>
                    <a:pt x="6835" y="4334"/>
                    <a:pt x="6049" y="4120"/>
                  </a:cubicBezTo>
                  <a:lnTo>
                    <a:pt x="7871" y="370"/>
                  </a:lnTo>
                  <a:lnTo>
                    <a:pt x="9204" y="1025"/>
                  </a:lnTo>
                  <a:cubicBezTo>
                    <a:pt x="9633" y="1239"/>
                    <a:pt x="9812" y="1763"/>
                    <a:pt x="9597" y="2191"/>
                  </a:cubicBezTo>
                  <a:lnTo>
                    <a:pt x="8942" y="3513"/>
                  </a:lnTo>
                  <a:cubicBezTo>
                    <a:pt x="8907" y="3608"/>
                    <a:pt x="8942" y="3703"/>
                    <a:pt x="9026" y="3751"/>
                  </a:cubicBezTo>
                  <a:cubicBezTo>
                    <a:pt x="9049" y="3764"/>
                    <a:pt x="9074" y="3770"/>
                    <a:pt x="9099" y="3770"/>
                  </a:cubicBezTo>
                  <a:cubicBezTo>
                    <a:pt x="9164" y="3770"/>
                    <a:pt x="9230" y="3731"/>
                    <a:pt x="9264" y="3680"/>
                  </a:cubicBezTo>
                  <a:lnTo>
                    <a:pt x="9919" y="2358"/>
                  </a:lnTo>
                  <a:cubicBezTo>
                    <a:pt x="10193" y="1775"/>
                    <a:pt x="9943" y="1048"/>
                    <a:pt x="9347" y="751"/>
                  </a:cubicBezTo>
                  <a:lnTo>
                    <a:pt x="7859" y="24"/>
                  </a:lnTo>
                  <a:cubicBezTo>
                    <a:pt x="7835" y="1"/>
                    <a:pt x="7811" y="1"/>
                    <a:pt x="7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9" name="Google Shape;579;p25"/>
            <p:cNvSpPr/>
            <p:nvPr/>
          </p:nvSpPr>
          <p:spPr>
            <a:xfrm>
              <a:off x="2319435" y="2157190"/>
              <a:ext cx="108880" cy="103210"/>
            </a:xfrm>
            <a:custGeom>
              <a:avLst/>
              <a:gdLst/>
              <a:ahLst/>
              <a:cxnLst/>
              <a:rect l="l" t="t" r="r" b="b"/>
              <a:pathLst>
                <a:path w="3418" h="3240" extrusionOk="0">
                  <a:moveTo>
                    <a:pt x="1739" y="346"/>
                  </a:moveTo>
                  <a:cubicBezTo>
                    <a:pt x="1822" y="346"/>
                    <a:pt x="1881" y="394"/>
                    <a:pt x="1929" y="465"/>
                  </a:cubicBezTo>
                  <a:lnTo>
                    <a:pt x="2096" y="787"/>
                  </a:lnTo>
                  <a:cubicBezTo>
                    <a:pt x="2179" y="953"/>
                    <a:pt x="2334" y="1073"/>
                    <a:pt x="2513" y="1108"/>
                  </a:cubicBezTo>
                  <a:lnTo>
                    <a:pt x="2870" y="1144"/>
                  </a:lnTo>
                  <a:cubicBezTo>
                    <a:pt x="2953" y="1168"/>
                    <a:pt x="3013" y="1203"/>
                    <a:pt x="3048" y="1299"/>
                  </a:cubicBezTo>
                  <a:cubicBezTo>
                    <a:pt x="3072" y="1370"/>
                    <a:pt x="3048" y="1465"/>
                    <a:pt x="2989" y="1525"/>
                  </a:cubicBezTo>
                  <a:lnTo>
                    <a:pt x="2739" y="1775"/>
                  </a:lnTo>
                  <a:cubicBezTo>
                    <a:pt x="2596" y="1906"/>
                    <a:pt x="2536" y="2085"/>
                    <a:pt x="2572" y="2263"/>
                  </a:cubicBezTo>
                  <a:lnTo>
                    <a:pt x="2632" y="2620"/>
                  </a:lnTo>
                  <a:cubicBezTo>
                    <a:pt x="2643" y="2692"/>
                    <a:pt x="2620" y="2787"/>
                    <a:pt x="2536" y="2823"/>
                  </a:cubicBezTo>
                  <a:cubicBezTo>
                    <a:pt x="2493" y="2852"/>
                    <a:pt x="2450" y="2867"/>
                    <a:pt x="2407" y="2867"/>
                  </a:cubicBezTo>
                  <a:cubicBezTo>
                    <a:pt x="2378" y="2867"/>
                    <a:pt x="2350" y="2861"/>
                    <a:pt x="2322" y="2847"/>
                  </a:cubicBezTo>
                  <a:lnTo>
                    <a:pt x="2001" y="2680"/>
                  </a:lnTo>
                  <a:cubicBezTo>
                    <a:pt x="1917" y="2632"/>
                    <a:pt x="1822" y="2620"/>
                    <a:pt x="1739" y="2620"/>
                  </a:cubicBezTo>
                  <a:cubicBezTo>
                    <a:pt x="1643" y="2620"/>
                    <a:pt x="1560" y="2632"/>
                    <a:pt x="1465" y="2680"/>
                  </a:cubicBezTo>
                  <a:lnTo>
                    <a:pt x="1155" y="2847"/>
                  </a:lnTo>
                  <a:cubicBezTo>
                    <a:pt x="1128" y="2865"/>
                    <a:pt x="1097" y="2872"/>
                    <a:pt x="1066" y="2872"/>
                  </a:cubicBezTo>
                  <a:cubicBezTo>
                    <a:pt x="1016" y="2872"/>
                    <a:pt x="966" y="2852"/>
                    <a:pt x="929" y="2823"/>
                  </a:cubicBezTo>
                  <a:cubicBezTo>
                    <a:pt x="858" y="2787"/>
                    <a:pt x="822" y="2692"/>
                    <a:pt x="846" y="2620"/>
                  </a:cubicBezTo>
                  <a:lnTo>
                    <a:pt x="905" y="2263"/>
                  </a:lnTo>
                  <a:cubicBezTo>
                    <a:pt x="929" y="2085"/>
                    <a:pt x="869" y="1894"/>
                    <a:pt x="738" y="1775"/>
                  </a:cubicBezTo>
                  <a:lnTo>
                    <a:pt x="488" y="1525"/>
                  </a:lnTo>
                  <a:cubicBezTo>
                    <a:pt x="429" y="1465"/>
                    <a:pt x="393" y="1382"/>
                    <a:pt x="429" y="1299"/>
                  </a:cubicBezTo>
                  <a:cubicBezTo>
                    <a:pt x="453" y="1227"/>
                    <a:pt x="512" y="1168"/>
                    <a:pt x="608" y="1144"/>
                  </a:cubicBezTo>
                  <a:lnTo>
                    <a:pt x="965" y="1108"/>
                  </a:lnTo>
                  <a:cubicBezTo>
                    <a:pt x="1143" y="1073"/>
                    <a:pt x="1298" y="953"/>
                    <a:pt x="1381" y="787"/>
                  </a:cubicBezTo>
                  <a:lnTo>
                    <a:pt x="1548" y="465"/>
                  </a:lnTo>
                  <a:cubicBezTo>
                    <a:pt x="1572" y="394"/>
                    <a:pt x="1643" y="346"/>
                    <a:pt x="1739" y="346"/>
                  </a:cubicBezTo>
                  <a:close/>
                  <a:moveTo>
                    <a:pt x="1703" y="1"/>
                  </a:moveTo>
                  <a:cubicBezTo>
                    <a:pt x="1489" y="1"/>
                    <a:pt x="1310" y="120"/>
                    <a:pt x="1203" y="311"/>
                  </a:cubicBezTo>
                  <a:lnTo>
                    <a:pt x="1036" y="644"/>
                  </a:lnTo>
                  <a:cubicBezTo>
                    <a:pt x="1012" y="703"/>
                    <a:pt x="953" y="739"/>
                    <a:pt x="869" y="763"/>
                  </a:cubicBezTo>
                  <a:lnTo>
                    <a:pt x="512" y="811"/>
                  </a:lnTo>
                  <a:cubicBezTo>
                    <a:pt x="310" y="834"/>
                    <a:pt x="131" y="989"/>
                    <a:pt x="60" y="1192"/>
                  </a:cubicBezTo>
                  <a:cubicBezTo>
                    <a:pt x="0" y="1406"/>
                    <a:pt x="36" y="1620"/>
                    <a:pt x="203" y="1775"/>
                  </a:cubicBezTo>
                  <a:lnTo>
                    <a:pt x="500" y="2025"/>
                  </a:lnTo>
                  <a:cubicBezTo>
                    <a:pt x="548" y="2073"/>
                    <a:pt x="572" y="2144"/>
                    <a:pt x="560" y="2216"/>
                  </a:cubicBezTo>
                  <a:lnTo>
                    <a:pt x="500" y="2573"/>
                  </a:lnTo>
                  <a:cubicBezTo>
                    <a:pt x="477" y="2787"/>
                    <a:pt x="548" y="2989"/>
                    <a:pt x="727" y="3120"/>
                  </a:cubicBezTo>
                  <a:cubicBezTo>
                    <a:pt x="834" y="3204"/>
                    <a:pt x="929" y="3228"/>
                    <a:pt x="1048" y="3228"/>
                  </a:cubicBezTo>
                  <a:cubicBezTo>
                    <a:pt x="1143" y="3228"/>
                    <a:pt x="1227" y="3216"/>
                    <a:pt x="1322" y="3168"/>
                  </a:cubicBezTo>
                  <a:lnTo>
                    <a:pt x="1631" y="3001"/>
                  </a:lnTo>
                  <a:cubicBezTo>
                    <a:pt x="1661" y="2989"/>
                    <a:pt x="1694" y="2983"/>
                    <a:pt x="1727" y="2983"/>
                  </a:cubicBezTo>
                  <a:cubicBezTo>
                    <a:pt x="1759" y="2983"/>
                    <a:pt x="1792" y="2989"/>
                    <a:pt x="1822" y="3001"/>
                  </a:cubicBezTo>
                  <a:lnTo>
                    <a:pt x="2143" y="3168"/>
                  </a:lnTo>
                  <a:cubicBezTo>
                    <a:pt x="2227" y="3215"/>
                    <a:pt x="2318" y="3239"/>
                    <a:pt x="2409" y="3239"/>
                  </a:cubicBezTo>
                  <a:cubicBezTo>
                    <a:pt x="2524" y="3239"/>
                    <a:pt x="2639" y="3200"/>
                    <a:pt x="2739" y="3120"/>
                  </a:cubicBezTo>
                  <a:cubicBezTo>
                    <a:pt x="2917" y="2989"/>
                    <a:pt x="2989" y="2787"/>
                    <a:pt x="2953" y="2573"/>
                  </a:cubicBezTo>
                  <a:lnTo>
                    <a:pt x="2894" y="2216"/>
                  </a:lnTo>
                  <a:cubicBezTo>
                    <a:pt x="2882" y="2144"/>
                    <a:pt x="2917" y="2085"/>
                    <a:pt x="2953" y="2025"/>
                  </a:cubicBezTo>
                  <a:lnTo>
                    <a:pt x="3215" y="1775"/>
                  </a:lnTo>
                  <a:cubicBezTo>
                    <a:pt x="3358" y="1620"/>
                    <a:pt x="3417" y="1406"/>
                    <a:pt x="3358" y="1192"/>
                  </a:cubicBezTo>
                  <a:cubicBezTo>
                    <a:pt x="3298" y="989"/>
                    <a:pt x="3120" y="834"/>
                    <a:pt x="2894" y="811"/>
                  </a:cubicBezTo>
                  <a:lnTo>
                    <a:pt x="2536" y="763"/>
                  </a:lnTo>
                  <a:cubicBezTo>
                    <a:pt x="2465" y="739"/>
                    <a:pt x="2405" y="703"/>
                    <a:pt x="2382" y="644"/>
                  </a:cubicBezTo>
                  <a:lnTo>
                    <a:pt x="2215" y="311"/>
                  </a:lnTo>
                  <a:cubicBezTo>
                    <a:pt x="2120" y="120"/>
                    <a:pt x="1929" y="1"/>
                    <a:pt x="1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80" name="Google Shape;580;p25"/>
          <p:cNvGrpSpPr/>
          <p:nvPr/>
        </p:nvGrpSpPr>
        <p:grpSpPr>
          <a:xfrm>
            <a:off x="2002090" y="2548085"/>
            <a:ext cx="343269" cy="342505"/>
            <a:chOff x="1745217" y="1515471"/>
            <a:chExt cx="343269" cy="342505"/>
          </a:xfrm>
        </p:grpSpPr>
        <p:sp>
          <p:nvSpPr>
            <p:cNvPr id="581" name="Google Shape;581;p25"/>
            <p:cNvSpPr/>
            <p:nvPr/>
          </p:nvSpPr>
          <p:spPr>
            <a:xfrm>
              <a:off x="1854448" y="1647096"/>
              <a:ext cx="22012" cy="21630"/>
            </a:xfrm>
            <a:custGeom>
              <a:avLst/>
              <a:gdLst/>
              <a:ahLst/>
              <a:cxnLst/>
              <a:rect l="l" t="t" r="r" b="b"/>
              <a:pathLst>
                <a:path w="691" h="679" extrusionOk="0">
                  <a:moveTo>
                    <a:pt x="346" y="0"/>
                  </a:moveTo>
                  <a:cubicBezTo>
                    <a:pt x="155" y="0"/>
                    <a:pt x="0" y="155"/>
                    <a:pt x="0" y="345"/>
                  </a:cubicBezTo>
                  <a:cubicBezTo>
                    <a:pt x="0" y="536"/>
                    <a:pt x="155" y="679"/>
                    <a:pt x="346" y="679"/>
                  </a:cubicBezTo>
                  <a:cubicBezTo>
                    <a:pt x="536" y="679"/>
                    <a:pt x="691" y="536"/>
                    <a:pt x="691" y="345"/>
                  </a:cubicBezTo>
                  <a:cubicBezTo>
                    <a:pt x="691" y="155"/>
                    <a:pt x="536" y="0"/>
                    <a:pt x="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2" name="Google Shape;582;p25"/>
            <p:cNvSpPr/>
            <p:nvPr/>
          </p:nvSpPr>
          <p:spPr>
            <a:xfrm>
              <a:off x="1906021" y="1647096"/>
              <a:ext cx="21661" cy="21630"/>
            </a:xfrm>
            <a:custGeom>
              <a:avLst/>
              <a:gdLst/>
              <a:ahLst/>
              <a:cxnLst/>
              <a:rect l="l" t="t" r="r" b="b"/>
              <a:pathLst>
                <a:path w="680" h="679" extrusionOk="0">
                  <a:moveTo>
                    <a:pt x="334" y="0"/>
                  </a:moveTo>
                  <a:cubicBezTo>
                    <a:pt x="143" y="0"/>
                    <a:pt x="0" y="155"/>
                    <a:pt x="0" y="345"/>
                  </a:cubicBezTo>
                  <a:cubicBezTo>
                    <a:pt x="0" y="536"/>
                    <a:pt x="143" y="679"/>
                    <a:pt x="334" y="679"/>
                  </a:cubicBezTo>
                  <a:cubicBezTo>
                    <a:pt x="524" y="679"/>
                    <a:pt x="679" y="536"/>
                    <a:pt x="679" y="345"/>
                  </a:cubicBezTo>
                  <a:cubicBezTo>
                    <a:pt x="679" y="155"/>
                    <a:pt x="524"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3" name="Google Shape;583;p25"/>
            <p:cNvSpPr/>
            <p:nvPr/>
          </p:nvSpPr>
          <p:spPr>
            <a:xfrm>
              <a:off x="1956830" y="1647096"/>
              <a:ext cx="22044" cy="21630"/>
            </a:xfrm>
            <a:custGeom>
              <a:avLst/>
              <a:gdLst/>
              <a:ahLst/>
              <a:cxnLst/>
              <a:rect l="l" t="t" r="r" b="b"/>
              <a:pathLst>
                <a:path w="692" h="679" extrusionOk="0">
                  <a:moveTo>
                    <a:pt x="346" y="0"/>
                  </a:moveTo>
                  <a:cubicBezTo>
                    <a:pt x="156" y="0"/>
                    <a:pt x="1" y="155"/>
                    <a:pt x="1" y="345"/>
                  </a:cubicBezTo>
                  <a:cubicBezTo>
                    <a:pt x="1" y="536"/>
                    <a:pt x="156" y="679"/>
                    <a:pt x="346" y="679"/>
                  </a:cubicBezTo>
                  <a:cubicBezTo>
                    <a:pt x="537" y="679"/>
                    <a:pt x="691" y="536"/>
                    <a:pt x="691" y="345"/>
                  </a:cubicBezTo>
                  <a:cubicBezTo>
                    <a:pt x="691" y="155"/>
                    <a:pt x="537" y="0"/>
                    <a:pt x="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4" name="Google Shape;584;p25"/>
            <p:cNvSpPr/>
            <p:nvPr/>
          </p:nvSpPr>
          <p:spPr>
            <a:xfrm>
              <a:off x="1745217" y="1515471"/>
              <a:ext cx="343269" cy="342505"/>
            </a:xfrm>
            <a:custGeom>
              <a:avLst/>
              <a:gdLst/>
              <a:ahLst/>
              <a:cxnLst/>
              <a:rect l="l" t="t" r="r" b="b"/>
              <a:pathLst>
                <a:path w="10776" h="10752" extrusionOk="0">
                  <a:moveTo>
                    <a:pt x="5382" y="1"/>
                  </a:moveTo>
                  <a:cubicBezTo>
                    <a:pt x="3953" y="1"/>
                    <a:pt x="2608" y="453"/>
                    <a:pt x="1596" y="1286"/>
                  </a:cubicBezTo>
                  <a:cubicBezTo>
                    <a:pt x="560" y="2144"/>
                    <a:pt x="0" y="3251"/>
                    <a:pt x="0" y="4465"/>
                  </a:cubicBezTo>
                  <a:cubicBezTo>
                    <a:pt x="0" y="5513"/>
                    <a:pt x="465" y="6561"/>
                    <a:pt x="1274" y="7359"/>
                  </a:cubicBezTo>
                  <a:cubicBezTo>
                    <a:pt x="2072" y="8121"/>
                    <a:pt x="3120" y="8645"/>
                    <a:pt x="4298" y="8835"/>
                  </a:cubicBezTo>
                  <a:cubicBezTo>
                    <a:pt x="4310" y="9442"/>
                    <a:pt x="4108" y="10014"/>
                    <a:pt x="3703" y="10478"/>
                  </a:cubicBezTo>
                  <a:cubicBezTo>
                    <a:pt x="3655" y="10514"/>
                    <a:pt x="3644" y="10597"/>
                    <a:pt x="3679" y="10657"/>
                  </a:cubicBezTo>
                  <a:cubicBezTo>
                    <a:pt x="3703" y="10704"/>
                    <a:pt x="3763" y="10752"/>
                    <a:pt x="3834" y="10752"/>
                  </a:cubicBezTo>
                  <a:cubicBezTo>
                    <a:pt x="5025" y="10752"/>
                    <a:pt x="6084" y="9966"/>
                    <a:pt x="6442" y="8835"/>
                  </a:cubicBezTo>
                  <a:cubicBezTo>
                    <a:pt x="7406" y="8668"/>
                    <a:pt x="8287" y="8299"/>
                    <a:pt x="9013" y="7752"/>
                  </a:cubicBezTo>
                  <a:cubicBezTo>
                    <a:pt x="9097" y="7692"/>
                    <a:pt x="9109" y="7585"/>
                    <a:pt x="9049" y="7513"/>
                  </a:cubicBezTo>
                  <a:cubicBezTo>
                    <a:pt x="9014" y="7465"/>
                    <a:pt x="8963" y="7441"/>
                    <a:pt x="8913" y="7441"/>
                  </a:cubicBezTo>
                  <a:cubicBezTo>
                    <a:pt x="8877" y="7441"/>
                    <a:pt x="8841" y="7453"/>
                    <a:pt x="8811" y="7478"/>
                  </a:cubicBezTo>
                  <a:cubicBezTo>
                    <a:pt x="8096" y="8014"/>
                    <a:pt x="7215" y="8371"/>
                    <a:pt x="6275" y="8502"/>
                  </a:cubicBezTo>
                  <a:cubicBezTo>
                    <a:pt x="6203" y="8525"/>
                    <a:pt x="6156" y="8561"/>
                    <a:pt x="6132" y="8621"/>
                  </a:cubicBezTo>
                  <a:cubicBezTo>
                    <a:pt x="5894" y="9549"/>
                    <a:pt x="5120" y="10216"/>
                    <a:pt x="4215" y="10371"/>
                  </a:cubicBezTo>
                  <a:cubicBezTo>
                    <a:pt x="4537" y="9859"/>
                    <a:pt x="4703" y="9264"/>
                    <a:pt x="4644" y="8656"/>
                  </a:cubicBezTo>
                  <a:cubicBezTo>
                    <a:pt x="4644" y="8585"/>
                    <a:pt x="4572" y="8502"/>
                    <a:pt x="4489" y="8490"/>
                  </a:cubicBezTo>
                  <a:cubicBezTo>
                    <a:pt x="2084" y="8144"/>
                    <a:pt x="346" y="6442"/>
                    <a:pt x="346" y="4430"/>
                  </a:cubicBezTo>
                  <a:cubicBezTo>
                    <a:pt x="346" y="2156"/>
                    <a:pt x="2608" y="310"/>
                    <a:pt x="5382" y="310"/>
                  </a:cubicBezTo>
                  <a:cubicBezTo>
                    <a:pt x="8168" y="310"/>
                    <a:pt x="10430" y="2156"/>
                    <a:pt x="10430" y="4430"/>
                  </a:cubicBezTo>
                  <a:cubicBezTo>
                    <a:pt x="10430" y="5370"/>
                    <a:pt x="10025" y="6287"/>
                    <a:pt x="9311" y="7013"/>
                  </a:cubicBezTo>
                  <a:cubicBezTo>
                    <a:pt x="9251" y="7097"/>
                    <a:pt x="9251" y="7192"/>
                    <a:pt x="9311" y="7252"/>
                  </a:cubicBezTo>
                  <a:cubicBezTo>
                    <a:pt x="9353" y="7281"/>
                    <a:pt x="9397" y="7296"/>
                    <a:pt x="9439" y="7296"/>
                  </a:cubicBezTo>
                  <a:cubicBezTo>
                    <a:pt x="9481" y="7296"/>
                    <a:pt x="9519" y="7281"/>
                    <a:pt x="9549" y="7252"/>
                  </a:cubicBezTo>
                  <a:cubicBezTo>
                    <a:pt x="10347" y="6466"/>
                    <a:pt x="10775" y="5454"/>
                    <a:pt x="10775" y="4430"/>
                  </a:cubicBezTo>
                  <a:cubicBezTo>
                    <a:pt x="10775" y="3263"/>
                    <a:pt x="10204" y="2144"/>
                    <a:pt x="9180" y="1286"/>
                  </a:cubicBezTo>
                  <a:cubicBezTo>
                    <a:pt x="8168" y="453"/>
                    <a:pt x="6811" y="1"/>
                    <a:pt x="5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85" name="Google Shape;585;p25"/>
          <p:cNvGrpSpPr/>
          <p:nvPr/>
        </p:nvGrpSpPr>
        <p:grpSpPr>
          <a:xfrm>
            <a:off x="3201240" y="3269475"/>
            <a:ext cx="343244" cy="341966"/>
            <a:chOff x="5355784" y="3834547"/>
            <a:chExt cx="299019" cy="297905"/>
          </a:xfrm>
        </p:grpSpPr>
        <p:sp>
          <p:nvSpPr>
            <p:cNvPr id="586" name="Google Shape;586;p25"/>
            <p:cNvSpPr/>
            <p:nvPr/>
          </p:nvSpPr>
          <p:spPr>
            <a:xfrm>
              <a:off x="5355784" y="3834547"/>
              <a:ext cx="299019" cy="297905"/>
            </a:xfrm>
            <a:custGeom>
              <a:avLst/>
              <a:gdLst/>
              <a:ahLst/>
              <a:cxnLst/>
              <a:rect l="l" t="t" r="r" b="b"/>
              <a:pathLst>
                <a:path w="9395" h="9360" extrusionOk="0">
                  <a:moveTo>
                    <a:pt x="3572" y="5454"/>
                  </a:moveTo>
                  <a:cubicBezTo>
                    <a:pt x="3679" y="5573"/>
                    <a:pt x="3786" y="5704"/>
                    <a:pt x="3929" y="5811"/>
                  </a:cubicBezTo>
                  <a:lnTo>
                    <a:pt x="3405" y="6335"/>
                  </a:lnTo>
                  <a:cubicBezTo>
                    <a:pt x="3393" y="6311"/>
                    <a:pt x="3393" y="6299"/>
                    <a:pt x="3382" y="6287"/>
                  </a:cubicBezTo>
                  <a:lnTo>
                    <a:pt x="3096" y="6002"/>
                  </a:lnTo>
                  <a:cubicBezTo>
                    <a:pt x="3084" y="5990"/>
                    <a:pt x="3060" y="5978"/>
                    <a:pt x="3048" y="5978"/>
                  </a:cubicBezTo>
                  <a:lnTo>
                    <a:pt x="3572" y="5454"/>
                  </a:lnTo>
                  <a:close/>
                  <a:moveTo>
                    <a:pt x="2748" y="6109"/>
                  </a:moveTo>
                  <a:cubicBezTo>
                    <a:pt x="2804" y="6109"/>
                    <a:pt x="2858" y="6133"/>
                    <a:pt x="2893" y="6180"/>
                  </a:cubicBezTo>
                  <a:lnTo>
                    <a:pt x="3179" y="6466"/>
                  </a:lnTo>
                  <a:cubicBezTo>
                    <a:pt x="3274" y="6573"/>
                    <a:pt x="3274" y="6704"/>
                    <a:pt x="3191" y="6788"/>
                  </a:cubicBezTo>
                  <a:lnTo>
                    <a:pt x="3036" y="6954"/>
                  </a:lnTo>
                  <a:lnTo>
                    <a:pt x="2429" y="6347"/>
                  </a:lnTo>
                  <a:lnTo>
                    <a:pt x="2584" y="6180"/>
                  </a:lnTo>
                  <a:cubicBezTo>
                    <a:pt x="2631" y="6133"/>
                    <a:pt x="2691" y="6109"/>
                    <a:pt x="2748" y="6109"/>
                  </a:cubicBezTo>
                  <a:close/>
                  <a:moveTo>
                    <a:pt x="2215" y="6549"/>
                  </a:moveTo>
                  <a:lnTo>
                    <a:pt x="2822" y="7169"/>
                  </a:lnTo>
                  <a:lnTo>
                    <a:pt x="965" y="9026"/>
                  </a:lnTo>
                  <a:cubicBezTo>
                    <a:pt x="923" y="9068"/>
                    <a:pt x="866" y="9088"/>
                    <a:pt x="810" y="9088"/>
                  </a:cubicBezTo>
                  <a:cubicBezTo>
                    <a:pt x="753" y="9088"/>
                    <a:pt x="697" y="9068"/>
                    <a:pt x="655" y="9026"/>
                  </a:cubicBezTo>
                  <a:lnTo>
                    <a:pt x="369" y="8740"/>
                  </a:lnTo>
                  <a:cubicBezTo>
                    <a:pt x="262" y="8657"/>
                    <a:pt x="262" y="8502"/>
                    <a:pt x="357" y="8419"/>
                  </a:cubicBezTo>
                  <a:lnTo>
                    <a:pt x="2215" y="6549"/>
                  </a:lnTo>
                  <a:close/>
                  <a:moveTo>
                    <a:pt x="6096" y="1"/>
                  </a:moveTo>
                  <a:cubicBezTo>
                    <a:pt x="3417" y="1"/>
                    <a:pt x="1869" y="3061"/>
                    <a:pt x="3441" y="5216"/>
                  </a:cubicBezTo>
                  <a:lnTo>
                    <a:pt x="2810" y="5835"/>
                  </a:lnTo>
                  <a:cubicBezTo>
                    <a:pt x="2798" y="5834"/>
                    <a:pt x="2786" y="5834"/>
                    <a:pt x="2774" y="5834"/>
                  </a:cubicBezTo>
                  <a:cubicBezTo>
                    <a:pt x="2643" y="5834"/>
                    <a:pt x="2516" y="5892"/>
                    <a:pt x="2429" y="5990"/>
                  </a:cubicBezTo>
                  <a:lnTo>
                    <a:pt x="191" y="8216"/>
                  </a:lnTo>
                  <a:cubicBezTo>
                    <a:pt x="0" y="8419"/>
                    <a:pt x="0" y="8728"/>
                    <a:pt x="191" y="8919"/>
                  </a:cubicBezTo>
                  <a:lnTo>
                    <a:pt x="465" y="9216"/>
                  </a:lnTo>
                  <a:cubicBezTo>
                    <a:pt x="560" y="9312"/>
                    <a:pt x="685" y="9359"/>
                    <a:pt x="810" y="9359"/>
                  </a:cubicBezTo>
                  <a:cubicBezTo>
                    <a:pt x="935" y="9359"/>
                    <a:pt x="1060" y="9312"/>
                    <a:pt x="1155" y="9216"/>
                  </a:cubicBezTo>
                  <a:lnTo>
                    <a:pt x="3120" y="7252"/>
                  </a:lnTo>
                  <a:lnTo>
                    <a:pt x="3393" y="6990"/>
                  </a:lnTo>
                  <a:cubicBezTo>
                    <a:pt x="3501" y="6883"/>
                    <a:pt x="3536" y="6752"/>
                    <a:pt x="3536" y="6597"/>
                  </a:cubicBezTo>
                  <a:lnTo>
                    <a:pt x="4167" y="5978"/>
                  </a:lnTo>
                  <a:cubicBezTo>
                    <a:pt x="4632" y="6299"/>
                    <a:pt x="5179" y="6526"/>
                    <a:pt x="5763" y="6573"/>
                  </a:cubicBezTo>
                  <a:lnTo>
                    <a:pt x="5775" y="6573"/>
                  </a:lnTo>
                  <a:cubicBezTo>
                    <a:pt x="5846" y="6573"/>
                    <a:pt x="5906" y="6514"/>
                    <a:pt x="5906" y="6454"/>
                  </a:cubicBezTo>
                  <a:cubicBezTo>
                    <a:pt x="5918" y="6371"/>
                    <a:pt x="5858" y="6299"/>
                    <a:pt x="5787" y="6299"/>
                  </a:cubicBezTo>
                  <a:cubicBezTo>
                    <a:pt x="5191" y="6240"/>
                    <a:pt x="4644" y="6002"/>
                    <a:pt x="4191" y="5645"/>
                  </a:cubicBezTo>
                  <a:cubicBezTo>
                    <a:pt x="1977" y="3847"/>
                    <a:pt x="3286" y="287"/>
                    <a:pt x="6096" y="287"/>
                  </a:cubicBezTo>
                  <a:cubicBezTo>
                    <a:pt x="7680" y="287"/>
                    <a:pt x="8942" y="1489"/>
                    <a:pt x="9108" y="3001"/>
                  </a:cubicBezTo>
                  <a:cubicBezTo>
                    <a:pt x="9119" y="3067"/>
                    <a:pt x="9170" y="3122"/>
                    <a:pt x="9233" y="3122"/>
                  </a:cubicBezTo>
                  <a:cubicBezTo>
                    <a:pt x="9239" y="3122"/>
                    <a:pt x="9245" y="3121"/>
                    <a:pt x="9251" y="3120"/>
                  </a:cubicBezTo>
                  <a:cubicBezTo>
                    <a:pt x="9335" y="3097"/>
                    <a:pt x="9394" y="3037"/>
                    <a:pt x="9370" y="2966"/>
                  </a:cubicBezTo>
                  <a:cubicBezTo>
                    <a:pt x="9216" y="1334"/>
                    <a:pt x="7823" y="1"/>
                    <a:pt x="6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7" name="Google Shape;587;p25"/>
            <p:cNvSpPr/>
            <p:nvPr/>
          </p:nvSpPr>
          <p:spPr>
            <a:xfrm>
              <a:off x="5455054" y="3854280"/>
              <a:ext cx="179666" cy="171296"/>
            </a:xfrm>
            <a:custGeom>
              <a:avLst/>
              <a:gdLst/>
              <a:ahLst/>
              <a:cxnLst/>
              <a:rect l="l" t="t" r="r" b="b"/>
              <a:pathLst>
                <a:path w="5645" h="5382" extrusionOk="0">
                  <a:moveTo>
                    <a:pt x="2953" y="274"/>
                  </a:moveTo>
                  <a:cubicBezTo>
                    <a:pt x="4275" y="274"/>
                    <a:pt x="5358" y="1345"/>
                    <a:pt x="5358" y="2691"/>
                  </a:cubicBezTo>
                  <a:cubicBezTo>
                    <a:pt x="5358" y="4024"/>
                    <a:pt x="4275" y="5096"/>
                    <a:pt x="2953" y="5096"/>
                  </a:cubicBezTo>
                  <a:cubicBezTo>
                    <a:pt x="2322" y="5096"/>
                    <a:pt x="1715" y="4858"/>
                    <a:pt x="1239" y="4405"/>
                  </a:cubicBezTo>
                  <a:cubicBezTo>
                    <a:pt x="298" y="3465"/>
                    <a:pt x="298" y="1929"/>
                    <a:pt x="1239" y="976"/>
                  </a:cubicBezTo>
                  <a:cubicBezTo>
                    <a:pt x="1715" y="500"/>
                    <a:pt x="2322" y="274"/>
                    <a:pt x="2953" y="274"/>
                  </a:cubicBezTo>
                  <a:close/>
                  <a:moveTo>
                    <a:pt x="2958" y="0"/>
                  </a:moveTo>
                  <a:cubicBezTo>
                    <a:pt x="2269" y="0"/>
                    <a:pt x="1578" y="262"/>
                    <a:pt x="1048" y="786"/>
                  </a:cubicBezTo>
                  <a:cubicBezTo>
                    <a:pt x="1" y="1822"/>
                    <a:pt x="1" y="3536"/>
                    <a:pt x="1048" y="4596"/>
                  </a:cubicBezTo>
                  <a:cubicBezTo>
                    <a:pt x="1572" y="5120"/>
                    <a:pt x="2263" y="5382"/>
                    <a:pt x="2953" y="5382"/>
                  </a:cubicBezTo>
                  <a:cubicBezTo>
                    <a:pt x="4430" y="5370"/>
                    <a:pt x="5644" y="4179"/>
                    <a:pt x="5644" y="2691"/>
                  </a:cubicBezTo>
                  <a:cubicBezTo>
                    <a:pt x="5644" y="1977"/>
                    <a:pt x="5358" y="1286"/>
                    <a:pt x="4858" y="786"/>
                  </a:cubicBezTo>
                  <a:cubicBezTo>
                    <a:pt x="4335" y="262"/>
                    <a:pt x="3647" y="0"/>
                    <a:pt x="2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8" name="Google Shape;588;p25"/>
            <p:cNvSpPr/>
            <p:nvPr/>
          </p:nvSpPr>
          <p:spPr>
            <a:xfrm>
              <a:off x="5508110" y="3886490"/>
              <a:ext cx="81510" cy="99302"/>
            </a:xfrm>
            <a:custGeom>
              <a:avLst/>
              <a:gdLst/>
              <a:ahLst/>
              <a:cxnLst/>
              <a:rect l="l" t="t" r="r" b="b"/>
              <a:pathLst>
                <a:path w="2561" h="3120" extrusionOk="0">
                  <a:moveTo>
                    <a:pt x="1286" y="262"/>
                  </a:moveTo>
                  <a:cubicBezTo>
                    <a:pt x="1596" y="262"/>
                    <a:pt x="1846" y="512"/>
                    <a:pt x="1846" y="834"/>
                  </a:cubicBezTo>
                  <a:cubicBezTo>
                    <a:pt x="1846" y="1143"/>
                    <a:pt x="1596" y="1393"/>
                    <a:pt x="1286" y="1393"/>
                  </a:cubicBezTo>
                  <a:cubicBezTo>
                    <a:pt x="977" y="1393"/>
                    <a:pt x="715" y="1143"/>
                    <a:pt x="715" y="834"/>
                  </a:cubicBezTo>
                  <a:cubicBezTo>
                    <a:pt x="739" y="512"/>
                    <a:pt x="977" y="262"/>
                    <a:pt x="1286" y="262"/>
                  </a:cubicBezTo>
                  <a:close/>
                  <a:moveTo>
                    <a:pt x="1703" y="1667"/>
                  </a:moveTo>
                  <a:cubicBezTo>
                    <a:pt x="2036" y="1667"/>
                    <a:pt x="2310" y="1929"/>
                    <a:pt x="2310" y="2274"/>
                  </a:cubicBezTo>
                  <a:lnTo>
                    <a:pt x="2310" y="2858"/>
                  </a:lnTo>
                  <a:lnTo>
                    <a:pt x="2001" y="2858"/>
                  </a:lnTo>
                  <a:lnTo>
                    <a:pt x="2001" y="2262"/>
                  </a:lnTo>
                  <a:cubicBezTo>
                    <a:pt x="2001" y="2179"/>
                    <a:pt x="1941" y="2119"/>
                    <a:pt x="1870" y="2119"/>
                  </a:cubicBezTo>
                  <a:cubicBezTo>
                    <a:pt x="1786" y="2119"/>
                    <a:pt x="1727" y="2179"/>
                    <a:pt x="1727" y="2262"/>
                  </a:cubicBezTo>
                  <a:lnTo>
                    <a:pt x="1727" y="2858"/>
                  </a:lnTo>
                  <a:lnTo>
                    <a:pt x="870" y="2858"/>
                  </a:lnTo>
                  <a:lnTo>
                    <a:pt x="870" y="2262"/>
                  </a:lnTo>
                  <a:cubicBezTo>
                    <a:pt x="870" y="2179"/>
                    <a:pt x="810" y="2119"/>
                    <a:pt x="727" y="2119"/>
                  </a:cubicBezTo>
                  <a:cubicBezTo>
                    <a:pt x="655" y="2119"/>
                    <a:pt x="596" y="2179"/>
                    <a:pt x="596" y="2262"/>
                  </a:cubicBezTo>
                  <a:lnTo>
                    <a:pt x="596" y="2858"/>
                  </a:lnTo>
                  <a:lnTo>
                    <a:pt x="298" y="2858"/>
                  </a:lnTo>
                  <a:lnTo>
                    <a:pt x="298" y="2274"/>
                  </a:lnTo>
                  <a:cubicBezTo>
                    <a:pt x="298" y="1929"/>
                    <a:pt x="572" y="1667"/>
                    <a:pt x="905" y="1667"/>
                  </a:cubicBezTo>
                  <a:close/>
                  <a:moveTo>
                    <a:pt x="1286" y="0"/>
                  </a:moveTo>
                  <a:cubicBezTo>
                    <a:pt x="822" y="0"/>
                    <a:pt x="453" y="369"/>
                    <a:pt x="453" y="834"/>
                  </a:cubicBezTo>
                  <a:cubicBezTo>
                    <a:pt x="453" y="1048"/>
                    <a:pt x="536" y="1262"/>
                    <a:pt x="691" y="1405"/>
                  </a:cubicBezTo>
                  <a:cubicBezTo>
                    <a:pt x="298" y="1500"/>
                    <a:pt x="1" y="1857"/>
                    <a:pt x="1" y="2274"/>
                  </a:cubicBezTo>
                  <a:lnTo>
                    <a:pt x="1" y="2858"/>
                  </a:lnTo>
                  <a:cubicBezTo>
                    <a:pt x="1" y="3000"/>
                    <a:pt x="120" y="3120"/>
                    <a:pt x="274" y="3120"/>
                  </a:cubicBezTo>
                  <a:lnTo>
                    <a:pt x="2298" y="3120"/>
                  </a:lnTo>
                  <a:cubicBezTo>
                    <a:pt x="2441" y="3120"/>
                    <a:pt x="2560" y="3000"/>
                    <a:pt x="2560" y="2858"/>
                  </a:cubicBezTo>
                  <a:lnTo>
                    <a:pt x="2560" y="2274"/>
                  </a:lnTo>
                  <a:cubicBezTo>
                    <a:pt x="2560" y="1857"/>
                    <a:pt x="2275" y="1500"/>
                    <a:pt x="1882" y="1405"/>
                  </a:cubicBezTo>
                  <a:cubicBezTo>
                    <a:pt x="2025" y="1262"/>
                    <a:pt x="2120" y="1048"/>
                    <a:pt x="2120" y="834"/>
                  </a:cubicBezTo>
                  <a:cubicBezTo>
                    <a:pt x="2120" y="369"/>
                    <a:pt x="1751" y="0"/>
                    <a:pt x="1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9" name="Google Shape;589;p25"/>
            <p:cNvSpPr/>
            <p:nvPr/>
          </p:nvSpPr>
          <p:spPr>
            <a:xfrm>
              <a:off x="5554706" y="3945530"/>
              <a:ext cx="98952" cy="98251"/>
            </a:xfrm>
            <a:custGeom>
              <a:avLst/>
              <a:gdLst/>
              <a:ahLst/>
              <a:cxnLst/>
              <a:rect l="l" t="t" r="r" b="b"/>
              <a:pathLst>
                <a:path w="3109" h="3087" extrusionOk="0">
                  <a:moveTo>
                    <a:pt x="2959" y="1"/>
                  </a:moveTo>
                  <a:cubicBezTo>
                    <a:pt x="2892" y="1"/>
                    <a:pt x="2823" y="56"/>
                    <a:pt x="2823" y="122"/>
                  </a:cubicBezTo>
                  <a:cubicBezTo>
                    <a:pt x="2680" y="1550"/>
                    <a:pt x="1561" y="2669"/>
                    <a:pt x="132" y="2812"/>
                  </a:cubicBezTo>
                  <a:cubicBezTo>
                    <a:pt x="61" y="2824"/>
                    <a:pt x="1" y="2884"/>
                    <a:pt x="13" y="2967"/>
                  </a:cubicBezTo>
                  <a:cubicBezTo>
                    <a:pt x="13" y="3039"/>
                    <a:pt x="72" y="3086"/>
                    <a:pt x="144" y="3086"/>
                  </a:cubicBezTo>
                  <a:lnTo>
                    <a:pt x="168" y="3086"/>
                  </a:lnTo>
                  <a:cubicBezTo>
                    <a:pt x="1704" y="2931"/>
                    <a:pt x="2942" y="1717"/>
                    <a:pt x="3097" y="145"/>
                  </a:cubicBezTo>
                  <a:cubicBezTo>
                    <a:pt x="3109" y="74"/>
                    <a:pt x="3049" y="2"/>
                    <a:pt x="2978" y="2"/>
                  </a:cubicBezTo>
                  <a:cubicBezTo>
                    <a:pt x="2971" y="1"/>
                    <a:pt x="2965" y="1"/>
                    <a:pt x="29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90" name="Google Shape;590;p25"/>
          <p:cNvGrpSpPr/>
          <p:nvPr/>
        </p:nvGrpSpPr>
        <p:grpSpPr>
          <a:xfrm>
            <a:off x="4394103" y="2538391"/>
            <a:ext cx="355863" cy="361911"/>
            <a:chOff x="7967103" y="2415041"/>
            <a:chExt cx="355863" cy="361911"/>
          </a:xfrm>
        </p:grpSpPr>
        <p:sp>
          <p:nvSpPr>
            <p:cNvPr id="591" name="Google Shape;591;p25"/>
            <p:cNvSpPr/>
            <p:nvPr/>
          </p:nvSpPr>
          <p:spPr>
            <a:xfrm>
              <a:off x="7967103" y="2584427"/>
              <a:ext cx="111810" cy="192525"/>
            </a:xfrm>
            <a:custGeom>
              <a:avLst/>
              <a:gdLst/>
              <a:ahLst/>
              <a:cxnLst/>
              <a:rect l="l" t="t" r="r" b="b"/>
              <a:pathLst>
                <a:path w="3513" h="6049" extrusionOk="0">
                  <a:moveTo>
                    <a:pt x="1738" y="346"/>
                  </a:moveTo>
                  <a:cubicBezTo>
                    <a:pt x="2036" y="346"/>
                    <a:pt x="2298" y="560"/>
                    <a:pt x="2298" y="810"/>
                  </a:cubicBezTo>
                  <a:lnTo>
                    <a:pt x="2298" y="846"/>
                  </a:lnTo>
                  <a:cubicBezTo>
                    <a:pt x="2131" y="762"/>
                    <a:pt x="1941" y="739"/>
                    <a:pt x="1738" y="739"/>
                  </a:cubicBezTo>
                  <a:cubicBezTo>
                    <a:pt x="1548" y="739"/>
                    <a:pt x="1369" y="786"/>
                    <a:pt x="1191" y="846"/>
                  </a:cubicBezTo>
                  <a:lnTo>
                    <a:pt x="1191" y="810"/>
                  </a:lnTo>
                  <a:cubicBezTo>
                    <a:pt x="1203" y="560"/>
                    <a:pt x="1441" y="346"/>
                    <a:pt x="1738" y="346"/>
                  </a:cubicBezTo>
                  <a:close/>
                  <a:moveTo>
                    <a:pt x="1738" y="1048"/>
                  </a:moveTo>
                  <a:cubicBezTo>
                    <a:pt x="2334" y="1048"/>
                    <a:pt x="2834" y="1536"/>
                    <a:pt x="2834" y="2132"/>
                  </a:cubicBezTo>
                  <a:cubicBezTo>
                    <a:pt x="2834" y="2251"/>
                    <a:pt x="2810" y="2358"/>
                    <a:pt x="2762" y="2477"/>
                  </a:cubicBezTo>
                  <a:cubicBezTo>
                    <a:pt x="2286" y="2001"/>
                    <a:pt x="1453" y="1810"/>
                    <a:pt x="1429" y="1798"/>
                  </a:cubicBezTo>
                  <a:cubicBezTo>
                    <a:pt x="1415" y="1791"/>
                    <a:pt x="1400" y="1788"/>
                    <a:pt x="1385" y="1788"/>
                  </a:cubicBezTo>
                  <a:cubicBezTo>
                    <a:pt x="1347" y="1788"/>
                    <a:pt x="1308" y="1805"/>
                    <a:pt x="1274" y="1822"/>
                  </a:cubicBezTo>
                  <a:cubicBezTo>
                    <a:pt x="1238" y="1858"/>
                    <a:pt x="1215" y="1893"/>
                    <a:pt x="1215" y="1953"/>
                  </a:cubicBezTo>
                  <a:cubicBezTo>
                    <a:pt x="1215" y="1977"/>
                    <a:pt x="1203" y="2072"/>
                    <a:pt x="1084" y="2191"/>
                  </a:cubicBezTo>
                  <a:cubicBezTo>
                    <a:pt x="1024" y="2251"/>
                    <a:pt x="1024" y="2358"/>
                    <a:pt x="1084" y="2429"/>
                  </a:cubicBezTo>
                  <a:cubicBezTo>
                    <a:pt x="1111" y="2467"/>
                    <a:pt x="1148" y="2483"/>
                    <a:pt x="1188" y="2483"/>
                  </a:cubicBezTo>
                  <a:cubicBezTo>
                    <a:pt x="1234" y="2483"/>
                    <a:pt x="1283" y="2461"/>
                    <a:pt x="1322" y="2429"/>
                  </a:cubicBezTo>
                  <a:cubicBezTo>
                    <a:pt x="1417" y="2346"/>
                    <a:pt x="1477" y="2239"/>
                    <a:pt x="1500" y="2167"/>
                  </a:cubicBezTo>
                  <a:cubicBezTo>
                    <a:pt x="1786" y="2251"/>
                    <a:pt x="2370" y="2465"/>
                    <a:pt x="2631" y="2834"/>
                  </a:cubicBezTo>
                  <a:cubicBezTo>
                    <a:pt x="2560" y="3263"/>
                    <a:pt x="2191" y="3584"/>
                    <a:pt x="1738" y="3584"/>
                  </a:cubicBezTo>
                  <a:cubicBezTo>
                    <a:pt x="1286" y="3584"/>
                    <a:pt x="893" y="3239"/>
                    <a:pt x="846" y="2774"/>
                  </a:cubicBezTo>
                  <a:cubicBezTo>
                    <a:pt x="846" y="2751"/>
                    <a:pt x="834" y="2727"/>
                    <a:pt x="822" y="2703"/>
                  </a:cubicBezTo>
                  <a:cubicBezTo>
                    <a:pt x="715" y="2536"/>
                    <a:pt x="655" y="2334"/>
                    <a:pt x="655" y="2132"/>
                  </a:cubicBezTo>
                  <a:cubicBezTo>
                    <a:pt x="655" y="1536"/>
                    <a:pt x="1143" y="1048"/>
                    <a:pt x="1738" y="1048"/>
                  </a:cubicBezTo>
                  <a:close/>
                  <a:moveTo>
                    <a:pt x="2131" y="3858"/>
                  </a:moveTo>
                  <a:lnTo>
                    <a:pt x="2131" y="4037"/>
                  </a:lnTo>
                  <a:cubicBezTo>
                    <a:pt x="2131" y="4096"/>
                    <a:pt x="2143" y="4156"/>
                    <a:pt x="2167" y="4203"/>
                  </a:cubicBezTo>
                  <a:lnTo>
                    <a:pt x="1738" y="4596"/>
                  </a:lnTo>
                  <a:lnTo>
                    <a:pt x="1346" y="4203"/>
                  </a:lnTo>
                  <a:cubicBezTo>
                    <a:pt x="1369" y="4156"/>
                    <a:pt x="1381" y="4096"/>
                    <a:pt x="1381" y="4037"/>
                  </a:cubicBezTo>
                  <a:lnTo>
                    <a:pt x="1381" y="3858"/>
                  </a:lnTo>
                  <a:cubicBezTo>
                    <a:pt x="1500" y="3894"/>
                    <a:pt x="1619" y="3917"/>
                    <a:pt x="1750" y="3917"/>
                  </a:cubicBezTo>
                  <a:cubicBezTo>
                    <a:pt x="1893" y="3917"/>
                    <a:pt x="2012" y="3906"/>
                    <a:pt x="2131" y="3858"/>
                  </a:cubicBezTo>
                  <a:close/>
                  <a:moveTo>
                    <a:pt x="1762" y="0"/>
                  </a:moveTo>
                  <a:cubicBezTo>
                    <a:pt x="1286" y="0"/>
                    <a:pt x="881" y="358"/>
                    <a:pt x="881" y="798"/>
                  </a:cubicBezTo>
                  <a:cubicBezTo>
                    <a:pt x="881" y="869"/>
                    <a:pt x="893" y="929"/>
                    <a:pt x="905" y="1000"/>
                  </a:cubicBezTo>
                  <a:cubicBezTo>
                    <a:pt x="572" y="1250"/>
                    <a:pt x="345" y="1667"/>
                    <a:pt x="345" y="2132"/>
                  </a:cubicBezTo>
                  <a:cubicBezTo>
                    <a:pt x="345" y="2382"/>
                    <a:pt x="405" y="2632"/>
                    <a:pt x="536" y="2834"/>
                  </a:cubicBezTo>
                  <a:cubicBezTo>
                    <a:pt x="584" y="3191"/>
                    <a:pt x="774" y="3489"/>
                    <a:pt x="1060" y="3679"/>
                  </a:cubicBezTo>
                  <a:lnTo>
                    <a:pt x="1060" y="4025"/>
                  </a:lnTo>
                  <a:lnTo>
                    <a:pt x="1060" y="4037"/>
                  </a:lnTo>
                  <a:lnTo>
                    <a:pt x="393" y="4382"/>
                  </a:lnTo>
                  <a:cubicBezTo>
                    <a:pt x="155" y="4501"/>
                    <a:pt x="0" y="4739"/>
                    <a:pt x="0" y="5013"/>
                  </a:cubicBezTo>
                  <a:lnTo>
                    <a:pt x="0" y="5882"/>
                  </a:lnTo>
                  <a:cubicBezTo>
                    <a:pt x="0" y="5977"/>
                    <a:pt x="72" y="6049"/>
                    <a:pt x="167" y="6049"/>
                  </a:cubicBezTo>
                  <a:cubicBezTo>
                    <a:pt x="250" y="6049"/>
                    <a:pt x="334" y="5977"/>
                    <a:pt x="334" y="5882"/>
                  </a:cubicBezTo>
                  <a:lnTo>
                    <a:pt x="334" y="5013"/>
                  </a:lnTo>
                  <a:cubicBezTo>
                    <a:pt x="334" y="4870"/>
                    <a:pt x="405" y="4739"/>
                    <a:pt x="536" y="4679"/>
                  </a:cubicBezTo>
                  <a:lnTo>
                    <a:pt x="1084" y="4394"/>
                  </a:lnTo>
                  <a:lnTo>
                    <a:pt x="1596" y="4894"/>
                  </a:lnTo>
                  <a:lnTo>
                    <a:pt x="1596" y="5882"/>
                  </a:lnTo>
                  <a:cubicBezTo>
                    <a:pt x="1596" y="5977"/>
                    <a:pt x="1667" y="6049"/>
                    <a:pt x="1762" y="6049"/>
                  </a:cubicBezTo>
                  <a:cubicBezTo>
                    <a:pt x="1846" y="6049"/>
                    <a:pt x="1917" y="5977"/>
                    <a:pt x="1917" y="5882"/>
                  </a:cubicBezTo>
                  <a:lnTo>
                    <a:pt x="1917" y="4894"/>
                  </a:lnTo>
                  <a:lnTo>
                    <a:pt x="2429" y="4394"/>
                  </a:lnTo>
                  <a:lnTo>
                    <a:pt x="2977" y="4679"/>
                  </a:lnTo>
                  <a:cubicBezTo>
                    <a:pt x="3096" y="4739"/>
                    <a:pt x="3191" y="4870"/>
                    <a:pt x="3191" y="5013"/>
                  </a:cubicBezTo>
                  <a:lnTo>
                    <a:pt x="3191" y="5882"/>
                  </a:lnTo>
                  <a:cubicBezTo>
                    <a:pt x="3191" y="5977"/>
                    <a:pt x="3262" y="6049"/>
                    <a:pt x="3346" y="6049"/>
                  </a:cubicBezTo>
                  <a:cubicBezTo>
                    <a:pt x="3441" y="6049"/>
                    <a:pt x="3513" y="5977"/>
                    <a:pt x="3513" y="5882"/>
                  </a:cubicBezTo>
                  <a:lnTo>
                    <a:pt x="3513" y="5013"/>
                  </a:lnTo>
                  <a:cubicBezTo>
                    <a:pt x="3513" y="4739"/>
                    <a:pt x="3370" y="4501"/>
                    <a:pt x="3132" y="4382"/>
                  </a:cubicBezTo>
                  <a:lnTo>
                    <a:pt x="2453" y="4037"/>
                  </a:lnTo>
                  <a:lnTo>
                    <a:pt x="2453" y="4025"/>
                  </a:lnTo>
                  <a:lnTo>
                    <a:pt x="2453" y="3679"/>
                  </a:lnTo>
                  <a:cubicBezTo>
                    <a:pt x="2739" y="3489"/>
                    <a:pt x="2929" y="3191"/>
                    <a:pt x="2977" y="2834"/>
                  </a:cubicBezTo>
                  <a:cubicBezTo>
                    <a:pt x="3096" y="2632"/>
                    <a:pt x="3167" y="2370"/>
                    <a:pt x="3167" y="2132"/>
                  </a:cubicBezTo>
                  <a:cubicBezTo>
                    <a:pt x="3167" y="1667"/>
                    <a:pt x="2953" y="1262"/>
                    <a:pt x="2608" y="1000"/>
                  </a:cubicBezTo>
                  <a:cubicBezTo>
                    <a:pt x="2620" y="941"/>
                    <a:pt x="2631" y="869"/>
                    <a:pt x="2631" y="798"/>
                  </a:cubicBezTo>
                  <a:cubicBezTo>
                    <a:pt x="2631" y="369"/>
                    <a:pt x="2239" y="0"/>
                    <a:pt x="17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2" name="Google Shape;592;p25"/>
            <p:cNvSpPr/>
            <p:nvPr/>
          </p:nvSpPr>
          <p:spPr>
            <a:xfrm>
              <a:off x="7989446" y="2750789"/>
              <a:ext cx="10280" cy="26162"/>
            </a:xfrm>
            <a:custGeom>
              <a:avLst/>
              <a:gdLst/>
              <a:ahLst/>
              <a:cxnLst/>
              <a:rect l="l" t="t" r="r" b="b"/>
              <a:pathLst>
                <a:path w="323" h="822" extrusionOk="0">
                  <a:moveTo>
                    <a:pt x="167" y="0"/>
                  </a:moveTo>
                  <a:cubicBezTo>
                    <a:pt x="72" y="0"/>
                    <a:pt x="1" y="83"/>
                    <a:pt x="1" y="167"/>
                  </a:cubicBezTo>
                  <a:lnTo>
                    <a:pt x="1" y="655"/>
                  </a:lnTo>
                  <a:cubicBezTo>
                    <a:pt x="1" y="750"/>
                    <a:pt x="72" y="822"/>
                    <a:pt x="167" y="822"/>
                  </a:cubicBezTo>
                  <a:cubicBezTo>
                    <a:pt x="251" y="822"/>
                    <a:pt x="322" y="750"/>
                    <a:pt x="322" y="655"/>
                  </a:cubicBezTo>
                  <a:lnTo>
                    <a:pt x="322" y="167"/>
                  </a:lnTo>
                  <a:cubicBezTo>
                    <a:pt x="322" y="83"/>
                    <a:pt x="251"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3" name="Google Shape;593;p25"/>
            <p:cNvSpPr/>
            <p:nvPr/>
          </p:nvSpPr>
          <p:spPr>
            <a:xfrm>
              <a:off x="8045908" y="2750789"/>
              <a:ext cx="10662" cy="26162"/>
            </a:xfrm>
            <a:custGeom>
              <a:avLst/>
              <a:gdLst/>
              <a:ahLst/>
              <a:cxnLst/>
              <a:rect l="l" t="t" r="r" b="b"/>
              <a:pathLst>
                <a:path w="335" h="822" extrusionOk="0">
                  <a:moveTo>
                    <a:pt x="155" y="0"/>
                  </a:moveTo>
                  <a:cubicBezTo>
                    <a:pt x="72" y="0"/>
                    <a:pt x="1" y="83"/>
                    <a:pt x="1" y="167"/>
                  </a:cubicBezTo>
                  <a:lnTo>
                    <a:pt x="1" y="655"/>
                  </a:lnTo>
                  <a:cubicBezTo>
                    <a:pt x="1" y="750"/>
                    <a:pt x="72" y="822"/>
                    <a:pt x="155" y="822"/>
                  </a:cubicBezTo>
                  <a:cubicBezTo>
                    <a:pt x="251" y="822"/>
                    <a:pt x="322" y="750"/>
                    <a:pt x="322" y="655"/>
                  </a:cubicBezTo>
                  <a:lnTo>
                    <a:pt x="322" y="167"/>
                  </a:lnTo>
                  <a:cubicBezTo>
                    <a:pt x="334" y="83"/>
                    <a:pt x="263"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4" name="Google Shape;594;p25"/>
            <p:cNvSpPr/>
            <p:nvPr/>
          </p:nvSpPr>
          <p:spPr>
            <a:xfrm>
              <a:off x="8073184" y="2595789"/>
              <a:ext cx="136858" cy="112956"/>
            </a:xfrm>
            <a:custGeom>
              <a:avLst/>
              <a:gdLst/>
              <a:ahLst/>
              <a:cxnLst/>
              <a:rect l="l" t="t" r="r" b="b"/>
              <a:pathLst>
                <a:path w="4300" h="3549" extrusionOk="0">
                  <a:moveTo>
                    <a:pt x="2156" y="1"/>
                  </a:moveTo>
                  <a:cubicBezTo>
                    <a:pt x="2073" y="1"/>
                    <a:pt x="2001" y="84"/>
                    <a:pt x="2001" y="167"/>
                  </a:cubicBezTo>
                  <a:lnTo>
                    <a:pt x="2001" y="2048"/>
                  </a:lnTo>
                  <a:lnTo>
                    <a:pt x="108" y="3251"/>
                  </a:lnTo>
                  <a:cubicBezTo>
                    <a:pt x="37" y="3299"/>
                    <a:pt x="1" y="3406"/>
                    <a:pt x="60" y="3477"/>
                  </a:cubicBezTo>
                  <a:cubicBezTo>
                    <a:pt x="96" y="3525"/>
                    <a:pt x="156" y="3549"/>
                    <a:pt x="191" y="3549"/>
                  </a:cubicBezTo>
                  <a:cubicBezTo>
                    <a:pt x="227" y="3549"/>
                    <a:pt x="251" y="3537"/>
                    <a:pt x="287" y="3525"/>
                  </a:cubicBezTo>
                  <a:lnTo>
                    <a:pt x="2156" y="2334"/>
                  </a:lnTo>
                  <a:lnTo>
                    <a:pt x="4037" y="3525"/>
                  </a:lnTo>
                  <a:cubicBezTo>
                    <a:pt x="4063" y="3538"/>
                    <a:pt x="4093" y="3544"/>
                    <a:pt x="4123" y="3544"/>
                  </a:cubicBezTo>
                  <a:cubicBezTo>
                    <a:pt x="4178" y="3544"/>
                    <a:pt x="4233" y="3523"/>
                    <a:pt x="4263" y="3477"/>
                  </a:cubicBezTo>
                  <a:cubicBezTo>
                    <a:pt x="4299" y="3406"/>
                    <a:pt x="4287" y="3299"/>
                    <a:pt x="4216" y="3251"/>
                  </a:cubicBezTo>
                  <a:lnTo>
                    <a:pt x="2323" y="2048"/>
                  </a:lnTo>
                  <a:lnTo>
                    <a:pt x="2323" y="167"/>
                  </a:lnTo>
                  <a:cubicBezTo>
                    <a:pt x="2323" y="84"/>
                    <a:pt x="2251" y="1"/>
                    <a:pt x="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5" name="Google Shape;595;p25"/>
            <p:cNvSpPr/>
            <p:nvPr/>
          </p:nvSpPr>
          <p:spPr>
            <a:xfrm>
              <a:off x="8085310" y="2415041"/>
              <a:ext cx="112956" cy="169036"/>
            </a:xfrm>
            <a:custGeom>
              <a:avLst/>
              <a:gdLst/>
              <a:ahLst/>
              <a:cxnLst/>
              <a:rect l="l" t="t" r="r" b="b"/>
              <a:pathLst>
                <a:path w="3549" h="5311" extrusionOk="0">
                  <a:moveTo>
                    <a:pt x="1775" y="334"/>
                  </a:moveTo>
                  <a:cubicBezTo>
                    <a:pt x="2061" y="334"/>
                    <a:pt x="2335" y="453"/>
                    <a:pt x="2525" y="643"/>
                  </a:cubicBezTo>
                  <a:cubicBezTo>
                    <a:pt x="2716" y="846"/>
                    <a:pt x="2835" y="1119"/>
                    <a:pt x="2870" y="1417"/>
                  </a:cubicBezTo>
                  <a:cubicBezTo>
                    <a:pt x="2882" y="1524"/>
                    <a:pt x="2894" y="1655"/>
                    <a:pt x="2906" y="1822"/>
                  </a:cubicBezTo>
                  <a:cubicBezTo>
                    <a:pt x="2727" y="1500"/>
                    <a:pt x="2430" y="1286"/>
                    <a:pt x="2061" y="1167"/>
                  </a:cubicBezTo>
                  <a:cubicBezTo>
                    <a:pt x="1727" y="1060"/>
                    <a:pt x="1430" y="1060"/>
                    <a:pt x="1418" y="1060"/>
                  </a:cubicBezTo>
                  <a:cubicBezTo>
                    <a:pt x="1382" y="1060"/>
                    <a:pt x="1334" y="1072"/>
                    <a:pt x="1299" y="1108"/>
                  </a:cubicBezTo>
                  <a:lnTo>
                    <a:pt x="1001" y="1417"/>
                  </a:lnTo>
                  <a:cubicBezTo>
                    <a:pt x="942" y="1477"/>
                    <a:pt x="942" y="1596"/>
                    <a:pt x="1001" y="1655"/>
                  </a:cubicBezTo>
                  <a:cubicBezTo>
                    <a:pt x="1031" y="1685"/>
                    <a:pt x="1075" y="1700"/>
                    <a:pt x="1120" y="1700"/>
                  </a:cubicBezTo>
                  <a:cubicBezTo>
                    <a:pt x="1165" y="1700"/>
                    <a:pt x="1209" y="1685"/>
                    <a:pt x="1239" y="1655"/>
                  </a:cubicBezTo>
                  <a:lnTo>
                    <a:pt x="1501" y="1405"/>
                  </a:lnTo>
                  <a:cubicBezTo>
                    <a:pt x="1584" y="1405"/>
                    <a:pt x="1763" y="1417"/>
                    <a:pt x="1954" y="1489"/>
                  </a:cubicBezTo>
                  <a:cubicBezTo>
                    <a:pt x="2299" y="1608"/>
                    <a:pt x="2537" y="1798"/>
                    <a:pt x="2668" y="2084"/>
                  </a:cubicBezTo>
                  <a:cubicBezTo>
                    <a:pt x="2596" y="2512"/>
                    <a:pt x="2227" y="2846"/>
                    <a:pt x="1775" y="2846"/>
                  </a:cubicBezTo>
                  <a:cubicBezTo>
                    <a:pt x="1287" y="2846"/>
                    <a:pt x="870" y="2441"/>
                    <a:pt x="870" y="1941"/>
                  </a:cubicBezTo>
                  <a:cubicBezTo>
                    <a:pt x="870" y="1846"/>
                    <a:pt x="799" y="1774"/>
                    <a:pt x="703" y="1774"/>
                  </a:cubicBezTo>
                  <a:cubicBezTo>
                    <a:pt x="691" y="1774"/>
                    <a:pt x="680" y="1774"/>
                    <a:pt x="644" y="1786"/>
                  </a:cubicBezTo>
                  <a:cubicBezTo>
                    <a:pt x="668" y="1655"/>
                    <a:pt x="680" y="1524"/>
                    <a:pt x="691" y="1417"/>
                  </a:cubicBezTo>
                  <a:cubicBezTo>
                    <a:pt x="703" y="1119"/>
                    <a:pt x="822" y="834"/>
                    <a:pt x="1037" y="643"/>
                  </a:cubicBezTo>
                  <a:cubicBezTo>
                    <a:pt x="1227" y="429"/>
                    <a:pt x="1501" y="334"/>
                    <a:pt x="1775" y="334"/>
                  </a:cubicBezTo>
                  <a:close/>
                  <a:moveTo>
                    <a:pt x="572" y="2239"/>
                  </a:moveTo>
                  <a:cubicBezTo>
                    <a:pt x="644" y="2536"/>
                    <a:pt x="822" y="2786"/>
                    <a:pt x="1084" y="2965"/>
                  </a:cubicBezTo>
                  <a:lnTo>
                    <a:pt x="1084" y="3143"/>
                  </a:lnTo>
                  <a:cubicBezTo>
                    <a:pt x="763" y="3084"/>
                    <a:pt x="549" y="3013"/>
                    <a:pt x="394" y="2929"/>
                  </a:cubicBezTo>
                  <a:cubicBezTo>
                    <a:pt x="382" y="2929"/>
                    <a:pt x="394" y="2917"/>
                    <a:pt x="394" y="2917"/>
                  </a:cubicBezTo>
                  <a:cubicBezTo>
                    <a:pt x="465" y="2727"/>
                    <a:pt x="525" y="2477"/>
                    <a:pt x="572" y="2239"/>
                  </a:cubicBezTo>
                  <a:close/>
                  <a:moveTo>
                    <a:pt x="2989" y="2239"/>
                  </a:moveTo>
                  <a:cubicBezTo>
                    <a:pt x="3025" y="2489"/>
                    <a:pt x="3108" y="2727"/>
                    <a:pt x="3168" y="2917"/>
                  </a:cubicBezTo>
                  <a:lnTo>
                    <a:pt x="3168" y="2929"/>
                  </a:lnTo>
                  <a:cubicBezTo>
                    <a:pt x="3025" y="2989"/>
                    <a:pt x="2811" y="3084"/>
                    <a:pt x="2477" y="3143"/>
                  </a:cubicBezTo>
                  <a:lnTo>
                    <a:pt x="2477" y="2965"/>
                  </a:lnTo>
                  <a:cubicBezTo>
                    <a:pt x="2716" y="2798"/>
                    <a:pt x="2906" y="2536"/>
                    <a:pt x="2989" y="2239"/>
                  </a:cubicBezTo>
                  <a:close/>
                  <a:moveTo>
                    <a:pt x="2168" y="3108"/>
                  </a:moveTo>
                  <a:lnTo>
                    <a:pt x="2168" y="3286"/>
                  </a:lnTo>
                  <a:cubicBezTo>
                    <a:pt x="2168" y="3346"/>
                    <a:pt x="2180" y="3405"/>
                    <a:pt x="2204" y="3453"/>
                  </a:cubicBezTo>
                  <a:lnTo>
                    <a:pt x="2037" y="3608"/>
                  </a:lnTo>
                  <a:cubicBezTo>
                    <a:pt x="1960" y="3673"/>
                    <a:pt x="1864" y="3706"/>
                    <a:pt x="1772" y="3706"/>
                  </a:cubicBezTo>
                  <a:cubicBezTo>
                    <a:pt x="1680" y="3706"/>
                    <a:pt x="1590" y="3673"/>
                    <a:pt x="1525" y="3608"/>
                  </a:cubicBezTo>
                  <a:lnTo>
                    <a:pt x="1382" y="3453"/>
                  </a:lnTo>
                  <a:cubicBezTo>
                    <a:pt x="1406" y="3405"/>
                    <a:pt x="1418" y="3346"/>
                    <a:pt x="1418" y="3286"/>
                  </a:cubicBezTo>
                  <a:lnTo>
                    <a:pt x="1418" y="3108"/>
                  </a:lnTo>
                  <a:cubicBezTo>
                    <a:pt x="1537" y="3143"/>
                    <a:pt x="1656" y="3167"/>
                    <a:pt x="1799" y="3167"/>
                  </a:cubicBezTo>
                  <a:cubicBezTo>
                    <a:pt x="1930" y="3167"/>
                    <a:pt x="2049" y="3155"/>
                    <a:pt x="2168" y="3108"/>
                  </a:cubicBezTo>
                  <a:close/>
                  <a:moveTo>
                    <a:pt x="1775" y="0"/>
                  </a:moveTo>
                  <a:cubicBezTo>
                    <a:pt x="1037" y="0"/>
                    <a:pt x="418" y="607"/>
                    <a:pt x="358" y="1405"/>
                  </a:cubicBezTo>
                  <a:cubicBezTo>
                    <a:pt x="334" y="1727"/>
                    <a:pt x="227" y="2417"/>
                    <a:pt x="84" y="2810"/>
                  </a:cubicBezTo>
                  <a:cubicBezTo>
                    <a:pt x="25" y="2989"/>
                    <a:pt x="96" y="3167"/>
                    <a:pt x="263" y="3251"/>
                  </a:cubicBezTo>
                  <a:cubicBezTo>
                    <a:pt x="382" y="3310"/>
                    <a:pt x="572" y="3382"/>
                    <a:pt x="822" y="3441"/>
                  </a:cubicBezTo>
                  <a:lnTo>
                    <a:pt x="394" y="3644"/>
                  </a:lnTo>
                  <a:cubicBezTo>
                    <a:pt x="156" y="3763"/>
                    <a:pt x="1" y="4001"/>
                    <a:pt x="1" y="4275"/>
                  </a:cubicBezTo>
                  <a:lnTo>
                    <a:pt x="1" y="5156"/>
                  </a:lnTo>
                  <a:cubicBezTo>
                    <a:pt x="1" y="5239"/>
                    <a:pt x="84" y="5310"/>
                    <a:pt x="168" y="5310"/>
                  </a:cubicBezTo>
                  <a:cubicBezTo>
                    <a:pt x="263" y="5310"/>
                    <a:pt x="334" y="5239"/>
                    <a:pt x="334" y="5156"/>
                  </a:cubicBezTo>
                  <a:lnTo>
                    <a:pt x="334" y="4275"/>
                  </a:lnTo>
                  <a:cubicBezTo>
                    <a:pt x="334" y="4144"/>
                    <a:pt x="406" y="4001"/>
                    <a:pt x="537" y="3941"/>
                  </a:cubicBezTo>
                  <a:lnTo>
                    <a:pt x="1096" y="3667"/>
                  </a:lnTo>
                  <a:lnTo>
                    <a:pt x="1287" y="3846"/>
                  </a:lnTo>
                  <a:cubicBezTo>
                    <a:pt x="1418" y="3977"/>
                    <a:pt x="1596" y="4036"/>
                    <a:pt x="1763" y="4036"/>
                  </a:cubicBezTo>
                  <a:cubicBezTo>
                    <a:pt x="1942" y="4036"/>
                    <a:pt x="2108" y="3977"/>
                    <a:pt x="2239" y="3846"/>
                  </a:cubicBezTo>
                  <a:lnTo>
                    <a:pt x="2430" y="3667"/>
                  </a:lnTo>
                  <a:lnTo>
                    <a:pt x="2977" y="3941"/>
                  </a:lnTo>
                  <a:cubicBezTo>
                    <a:pt x="3097" y="4001"/>
                    <a:pt x="3192" y="4144"/>
                    <a:pt x="3192" y="4275"/>
                  </a:cubicBezTo>
                  <a:lnTo>
                    <a:pt x="3192" y="5156"/>
                  </a:lnTo>
                  <a:cubicBezTo>
                    <a:pt x="3192" y="5239"/>
                    <a:pt x="3263" y="5310"/>
                    <a:pt x="3358" y="5310"/>
                  </a:cubicBezTo>
                  <a:cubicBezTo>
                    <a:pt x="3442" y="5310"/>
                    <a:pt x="3513" y="5239"/>
                    <a:pt x="3513" y="5156"/>
                  </a:cubicBezTo>
                  <a:lnTo>
                    <a:pt x="3513" y="4275"/>
                  </a:lnTo>
                  <a:cubicBezTo>
                    <a:pt x="3549" y="4001"/>
                    <a:pt x="3406" y="3763"/>
                    <a:pt x="3168" y="3644"/>
                  </a:cubicBezTo>
                  <a:lnTo>
                    <a:pt x="2727" y="3441"/>
                  </a:lnTo>
                  <a:cubicBezTo>
                    <a:pt x="2989" y="3382"/>
                    <a:pt x="3180" y="3310"/>
                    <a:pt x="3299" y="3251"/>
                  </a:cubicBezTo>
                  <a:cubicBezTo>
                    <a:pt x="3454" y="3167"/>
                    <a:pt x="3537" y="2977"/>
                    <a:pt x="3478" y="2810"/>
                  </a:cubicBezTo>
                  <a:cubicBezTo>
                    <a:pt x="3323" y="2417"/>
                    <a:pt x="3204" y="1727"/>
                    <a:pt x="3192" y="1405"/>
                  </a:cubicBezTo>
                  <a:cubicBezTo>
                    <a:pt x="3132" y="596"/>
                    <a:pt x="2525" y="0"/>
                    <a:pt x="1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6" name="Google Shape;596;p25"/>
            <p:cNvSpPr/>
            <p:nvPr/>
          </p:nvSpPr>
          <p:spPr>
            <a:xfrm>
              <a:off x="8108449"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7" name="Google Shape;597;p25"/>
            <p:cNvSpPr/>
            <p:nvPr/>
          </p:nvSpPr>
          <p:spPr>
            <a:xfrm>
              <a:off x="8165293"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8" name="Google Shape;598;p25"/>
            <p:cNvSpPr/>
            <p:nvPr/>
          </p:nvSpPr>
          <p:spPr>
            <a:xfrm>
              <a:off x="8238432" y="2635956"/>
              <a:ext cx="45481" cy="15946"/>
            </a:xfrm>
            <a:custGeom>
              <a:avLst/>
              <a:gdLst/>
              <a:ahLst/>
              <a:cxnLst/>
              <a:rect l="l" t="t" r="r" b="b"/>
              <a:pathLst>
                <a:path w="1429" h="501" extrusionOk="0">
                  <a:moveTo>
                    <a:pt x="167" y="1"/>
                  </a:moveTo>
                  <a:cubicBezTo>
                    <a:pt x="83" y="1"/>
                    <a:pt x="0" y="72"/>
                    <a:pt x="0" y="155"/>
                  </a:cubicBezTo>
                  <a:cubicBezTo>
                    <a:pt x="0" y="251"/>
                    <a:pt x="83" y="322"/>
                    <a:pt x="167" y="322"/>
                  </a:cubicBezTo>
                  <a:cubicBezTo>
                    <a:pt x="357" y="322"/>
                    <a:pt x="893" y="358"/>
                    <a:pt x="1167" y="489"/>
                  </a:cubicBezTo>
                  <a:cubicBezTo>
                    <a:pt x="1191" y="501"/>
                    <a:pt x="1214" y="501"/>
                    <a:pt x="1238" y="501"/>
                  </a:cubicBezTo>
                  <a:cubicBezTo>
                    <a:pt x="1298" y="501"/>
                    <a:pt x="1357" y="477"/>
                    <a:pt x="1393" y="417"/>
                  </a:cubicBezTo>
                  <a:cubicBezTo>
                    <a:pt x="1429" y="334"/>
                    <a:pt x="1405" y="239"/>
                    <a:pt x="1310" y="191"/>
                  </a:cubicBezTo>
                  <a:cubicBezTo>
                    <a:pt x="929" y="1"/>
                    <a:pt x="20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9" name="Google Shape;599;p25"/>
            <p:cNvSpPr/>
            <p:nvPr/>
          </p:nvSpPr>
          <p:spPr>
            <a:xfrm>
              <a:off x="8198998" y="2607534"/>
              <a:ext cx="123968" cy="169036"/>
            </a:xfrm>
            <a:custGeom>
              <a:avLst/>
              <a:gdLst/>
              <a:ahLst/>
              <a:cxnLst/>
              <a:rect l="l" t="t" r="r" b="b"/>
              <a:pathLst>
                <a:path w="3895" h="5311" extrusionOk="0">
                  <a:moveTo>
                    <a:pt x="3049" y="322"/>
                  </a:moveTo>
                  <a:lnTo>
                    <a:pt x="3049" y="1025"/>
                  </a:lnTo>
                  <a:cubicBezTo>
                    <a:pt x="3049" y="1144"/>
                    <a:pt x="3013" y="1251"/>
                    <a:pt x="2965" y="1346"/>
                  </a:cubicBezTo>
                  <a:lnTo>
                    <a:pt x="2882" y="1513"/>
                  </a:lnTo>
                  <a:cubicBezTo>
                    <a:pt x="2870" y="1548"/>
                    <a:pt x="2870" y="1560"/>
                    <a:pt x="2870" y="1584"/>
                  </a:cubicBezTo>
                  <a:lnTo>
                    <a:pt x="2870" y="1941"/>
                  </a:lnTo>
                  <a:cubicBezTo>
                    <a:pt x="2870" y="2203"/>
                    <a:pt x="2763" y="2418"/>
                    <a:pt x="2596" y="2596"/>
                  </a:cubicBezTo>
                  <a:cubicBezTo>
                    <a:pt x="2406" y="2763"/>
                    <a:pt x="2168" y="2858"/>
                    <a:pt x="1930" y="2858"/>
                  </a:cubicBezTo>
                  <a:cubicBezTo>
                    <a:pt x="1453" y="2834"/>
                    <a:pt x="1049" y="2406"/>
                    <a:pt x="1049" y="1906"/>
                  </a:cubicBezTo>
                  <a:lnTo>
                    <a:pt x="1049" y="1584"/>
                  </a:lnTo>
                  <a:cubicBezTo>
                    <a:pt x="1049" y="1560"/>
                    <a:pt x="1049" y="1548"/>
                    <a:pt x="1037" y="1513"/>
                  </a:cubicBezTo>
                  <a:lnTo>
                    <a:pt x="929" y="1310"/>
                  </a:lnTo>
                  <a:cubicBezTo>
                    <a:pt x="882" y="1227"/>
                    <a:pt x="870" y="1144"/>
                    <a:pt x="870" y="1072"/>
                  </a:cubicBezTo>
                  <a:lnTo>
                    <a:pt x="870" y="1048"/>
                  </a:lnTo>
                  <a:cubicBezTo>
                    <a:pt x="870" y="655"/>
                    <a:pt x="1203" y="322"/>
                    <a:pt x="1596" y="322"/>
                  </a:cubicBezTo>
                  <a:close/>
                  <a:moveTo>
                    <a:pt x="2334" y="3132"/>
                  </a:moveTo>
                  <a:cubicBezTo>
                    <a:pt x="2334" y="3180"/>
                    <a:pt x="2346" y="3239"/>
                    <a:pt x="2358" y="3287"/>
                  </a:cubicBezTo>
                  <a:lnTo>
                    <a:pt x="2215" y="3418"/>
                  </a:lnTo>
                  <a:cubicBezTo>
                    <a:pt x="2138" y="3495"/>
                    <a:pt x="2043" y="3534"/>
                    <a:pt x="1949" y="3534"/>
                  </a:cubicBezTo>
                  <a:cubicBezTo>
                    <a:pt x="1855" y="3534"/>
                    <a:pt x="1763" y="3495"/>
                    <a:pt x="1691" y="3418"/>
                  </a:cubicBezTo>
                  <a:lnTo>
                    <a:pt x="1561" y="3287"/>
                  </a:lnTo>
                  <a:cubicBezTo>
                    <a:pt x="1572" y="3239"/>
                    <a:pt x="1584" y="3180"/>
                    <a:pt x="1584" y="3132"/>
                  </a:cubicBezTo>
                  <a:cubicBezTo>
                    <a:pt x="1691" y="3168"/>
                    <a:pt x="1811" y="3191"/>
                    <a:pt x="1918" y="3191"/>
                  </a:cubicBezTo>
                  <a:lnTo>
                    <a:pt x="1953" y="3191"/>
                  </a:lnTo>
                  <a:cubicBezTo>
                    <a:pt x="2096" y="3191"/>
                    <a:pt x="2215" y="3180"/>
                    <a:pt x="2334" y="3132"/>
                  </a:cubicBezTo>
                  <a:close/>
                  <a:moveTo>
                    <a:pt x="1584" y="1"/>
                  </a:moveTo>
                  <a:cubicBezTo>
                    <a:pt x="1001" y="1"/>
                    <a:pt x="525" y="477"/>
                    <a:pt x="525" y="1048"/>
                  </a:cubicBezTo>
                  <a:lnTo>
                    <a:pt x="525" y="1072"/>
                  </a:lnTo>
                  <a:cubicBezTo>
                    <a:pt x="525" y="1203"/>
                    <a:pt x="560" y="1334"/>
                    <a:pt x="620" y="1453"/>
                  </a:cubicBezTo>
                  <a:lnTo>
                    <a:pt x="703" y="1620"/>
                  </a:lnTo>
                  <a:lnTo>
                    <a:pt x="703" y="1882"/>
                  </a:lnTo>
                  <a:cubicBezTo>
                    <a:pt x="703" y="2322"/>
                    <a:pt x="918" y="2703"/>
                    <a:pt x="1239" y="2941"/>
                  </a:cubicBezTo>
                  <a:lnTo>
                    <a:pt x="1239" y="3096"/>
                  </a:lnTo>
                  <a:cubicBezTo>
                    <a:pt x="1239" y="3180"/>
                    <a:pt x="1180" y="3251"/>
                    <a:pt x="1108" y="3275"/>
                  </a:cubicBezTo>
                  <a:lnTo>
                    <a:pt x="513" y="3453"/>
                  </a:lnTo>
                  <a:cubicBezTo>
                    <a:pt x="215" y="3537"/>
                    <a:pt x="1" y="3811"/>
                    <a:pt x="1" y="4120"/>
                  </a:cubicBezTo>
                  <a:lnTo>
                    <a:pt x="1" y="5144"/>
                  </a:lnTo>
                  <a:cubicBezTo>
                    <a:pt x="1" y="5239"/>
                    <a:pt x="84" y="5311"/>
                    <a:pt x="167" y="5311"/>
                  </a:cubicBezTo>
                  <a:cubicBezTo>
                    <a:pt x="263" y="5311"/>
                    <a:pt x="334" y="5239"/>
                    <a:pt x="334" y="5144"/>
                  </a:cubicBezTo>
                  <a:lnTo>
                    <a:pt x="334" y="4120"/>
                  </a:lnTo>
                  <a:cubicBezTo>
                    <a:pt x="334" y="3953"/>
                    <a:pt x="441" y="3811"/>
                    <a:pt x="596" y="3763"/>
                  </a:cubicBezTo>
                  <a:lnTo>
                    <a:pt x="1191" y="3584"/>
                  </a:lnTo>
                  <a:cubicBezTo>
                    <a:pt x="1251" y="3572"/>
                    <a:pt x="1299" y="3537"/>
                    <a:pt x="1346" y="3525"/>
                  </a:cubicBezTo>
                  <a:lnTo>
                    <a:pt x="1453" y="3632"/>
                  </a:lnTo>
                  <a:cubicBezTo>
                    <a:pt x="1584" y="3763"/>
                    <a:pt x="1763" y="3834"/>
                    <a:pt x="1942" y="3834"/>
                  </a:cubicBezTo>
                  <a:cubicBezTo>
                    <a:pt x="2120" y="3834"/>
                    <a:pt x="2299" y="3763"/>
                    <a:pt x="2430" y="3632"/>
                  </a:cubicBezTo>
                  <a:lnTo>
                    <a:pt x="2537" y="3525"/>
                  </a:lnTo>
                  <a:cubicBezTo>
                    <a:pt x="2584" y="3549"/>
                    <a:pt x="2620" y="3572"/>
                    <a:pt x="2680" y="3584"/>
                  </a:cubicBezTo>
                  <a:lnTo>
                    <a:pt x="3275" y="3763"/>
                  </a:lnTo>
                  <a:cubicBezTo>
                    <a:pt x="3442" y="3811"/>
                    <a:pt x="3549" y="3953"/>
                    <a:pt x="3549" y="4120"/>
                  </a:cubicBezTo>
                  <a:lnTo>
                    <a:pt x="3549" y="5144"/>
                  </a:lnTo>
                  <a:cubicBezTo>
                    <a:pt x="3549" y="5239"/>
                    <a:pt x="3620" y="5311"/>
                    <a:pt x="3716" y="5311"/>
                  </a:cubicBezTo>
                  <a:cubicBezTo>
                    <a:pt x="3799" y="5311"/>
                    <a:pt x="3870" y="5239"/>
                    <a:pt x="3870" y="5144"/>
                  </a:cubicBezTo>
                  <a:lnTo>
                    <a:pt x="3870" y="4120"/>
                  </a:lnTo>
                  <a:cubicBezTo>
                    <a:pt x="3894" y="3822"/>
                    <a:pt x="3680" y="3549"/>
                    <a:pt x="3382" y="3465"/>
                  </a:cubicBezTo>
                  <a:lnTo>
                    <a:pt x="2787" y="3287"/>
                  </a:lnTo>
                  <a:cubicBezTo>
                    <a:pt x="2715" y="3251"/>
                    <a:pt x="2656" y="3180"/>
                    <a:pt x="2656" y="3108"/>
                  </a:cubicBezTo>
                  <a:lnTo>
                    <a:pt x="2656" y="2977"/>
                  </a:lnTo>
                  <a:cubicBezTo>
                    <a:pt x="2715" y="2930"/>
                    <a:pt x="2763" y="2882"/>
                    <a:pt x="2823" y="2834"/>
                  </a:cubicBezTo>
                  <a:cubicBezTo>
                    <a:pt x="3061" y="2596"/>
                    <a:pt x="3192" y="2287"/>
                    <a:pt x="3192" y="1941"/>
                  </a:cubicBezTo>
                  <a:lnTo>
                    <a:pt x="3192" y="1632"/>
                  </a:lnTo>
                  <a:lnTo>
                    <a:pt x="3251" y="1501"/>
                  </a:lnTo>
                  <a:cubicBezTo>
                    <a:pt x="3323" y="1346"/>
                    <a:pt x="3370" y="1191"/>
                    <a:pt x="3370" y="1025"/>
                  </a:cubicBezTo>
                  <a:lnTo>
                    <a:pt x="3370" y="155"/>
                  </a:lnTo>
                  <a:cubicBezTo>
                    <a:pt x="3370" y="72"/>
                    <a:pt x="3299" y="1"/>
                    <a:pt x="3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0" name="Google Shape;600;p25"/>
            <p:cNvSpPr/>
            <p:nvPr/>
          </p:nvSpPr>
          <p:spPr>
            <a:xfrm>
              <a:off x="8222137" y="2743946"/>
              <a:ext cx="10248" cy="33005"/>
            </a:xfrm>
            <a:custGeom>
              <a:avLst/>
              <a:gdLst/>
              <a:ahLst/>
              <a:cxnLst/>
              <a:rect l="l" t="t" r="r" b="b"/>
              <a:pathLst>
                <a:path w="322" h="1037" extrusionOk="0">
                  <a:moveTo>
                    <a:pt x="155" y="1"/>
                  </a:moveTo>
                  <a:cubicBezTo>
                    <a:pt x="72" y="1"/>
                    <a:pt x="0" y="72"/>
                    <a:pt x="0" y="156"/>
                  </a:cubicBezTo>
                  <a:lnTo>
                    <a:pt x="0" y="870"/>
                  </a:lnTo>
                  <a:cubicBezTo>
                    <a:pt x="0" y="965"/>
                    <a:pt x="72" y="1037"/>
                    <a:pt x="155" y="1037"/>
                  </a:cubicBezTo>
                  <a:cubicBezTo>
                    <a:pt x="250" y="1037"/>
                    <a:pt x="322" y="965"/>
                    <a:pt x="322" y="870"/>
                  </a:cubicBezTo>
                  <a:lnTo>
                    <a:pt x="322" y="156"/>
                  </a:lnTo>
                  <a:cubicBezTo>
                    <a:pt x="322" y="72"/>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1" name="Google Shape;601;p25"/>
            <p:cNvSpPr/>
            <p:nvPr/>
          </p:nvSpPr>
          <p:spPr>
            <a:xfrm>
              <a:off x="8289579" y="2743946"/>
              <a:ext cx="10630" cy="33005"/>
            </a:xfrm>
            <a:custGeom>
              <a:avLst/>
              <a:gdLst/>
              <a:ahLst/>
              <a:cxnLst/>
              <a:rect l="l" t="t" r="r" b="b"/>
              <a:pathLst>
                <a:path w="334" h="1037" extrusionOk="0">
                  <a:moveTo>
                    <a:pt x="167" y="1"/>
                  </a:moveTo>
                  <a:cubicBezTo>
                    <a:pt x="84" y="1"/>
                    <a:pt x="0" y="72"/>
                    <a:pt x="0" y="156"/>
                  </a:cubicBezTo>
                  <a:lnTo>
                    <a:pt x="0" y="870"/>
                  </a:lnTo>
                  <a:cubicBezTo>
                    <a:pt x="0" y="965"/>
                    <a:pt x="84" y="1037"/>
                    <a:pt x="167" y="1037"/>
                  </a:cubicBezTo>
                  <a:cubicBezTo>
                    <a:pt x="250" y="1037"/>
                    <a:pt x="334" y="965"/>
                    <a:pt x="334" y="870"/>
                  </a:cubicBezTo>
                  <a:lnTo>
                    <a:pt x="334" y="156"/>
                  </a:lnTo>
                  <a:cubicBezTo>
                    <a:pt x="334" y="72"/>
                    <a:pt x="26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02" name="Google Shape;602;p25"/>
          <p:cNvGrpSpPr/>
          <p:nvPr/>
        </p:nvGrpSpPr>
        <p:grpSpPr>
          <a:xfrm>
            <a:off x="5593192" y="3273780"/>
            <a:ext cx="355890" cy="333356"/>
            <a:chOff x="8006505" y="3390044"/>
            <a:chExt cx="323654" cy="303189"/>
          </a:xfrm>
        </p:grpSpPr>
        <p:sp>
          <p:nvSpPr>
            <p:cNvPr id="603" name="Google Shape;603;p25"/>
            <p:cNvSpPr/>
            <p:nvPr/>
          </p:nvSpPr>
          <p:spPr>
            <a:xfrm>
              <a:off x="8006505" y="3390044"/>
              <a:ext cx="323654" cy="303189"/>
            </a:xfrm>
            <a:custGeom>
              <a:avLst/>
              <a:gdLst/>
              <a:ahLst/>
              <a:cxnLst/>
              <a:rect l="l" t="t" r="r" b="b"/>
              <a:pathLst>
                <a:path w="10169" h="9526" extrusionOk="0">
                  <a:moveTo>
                    <a:pt x="5358" y="322"/>
                  </a:moveTo>
                  <a:cubicBezTo>
                    <a:pt x="5704" y="322"/>
                    <a:pt x="5965" y="608"/>
                    <a:pt x="5965" y="930"/>
                  </a:cubicBezTo>
                  <a:lnTo>
                    <a:pt x="5965" y="1311"/>
                  </a:lnTo>
                  <a:cubicBezTo>
                    <a:pt x="5965" y="1584"/>
                    <a:pt x="6192" y="1811"/>
                    <a:pt x="6477" y="1811"/>
                  </a:cubicBezTo>
                  <a:lnTo>
                    <a:pt x="6620" y="1811"/>
                  </a:lnTo>
                  <a:cubicBezTo>
                    <a:pt x="6727" y="1811"/>
                    <a:pt x="6811" y="1906"/>
                    <a:pt x="6811" y="2001"/>
                  </a:cubicBezTo>
                  <a:lnTo>
                    <a:pt x="6811" y="3013"/>
                  </a:lnTo>
                  <a:cubicBezTo>
                    <a:pt x="6811" y="3120"/>
                    <a:pt x="6727" y="3204"/>
                    <a:pt x="6620" y="3204"/>
                  </a:cubicBezTo>
                  <a:lnTo>
                    <a:pt x="3465" y="3204"/>
                  </a:lnTo>
                  <a:cubicBezTo>
                    <a:pt x="3358" y="3204"/>
                    <a:pt x="3275" y="3120"/>
                    <a:pt x="3275" y="3013"/>
                  </a:cubicBezTo>
                  <a:lnTo>
                    <a:pt x="3322" y="2001"/>
                  </a:lnTo>
                  <a:cubicBezTo>
                    <a:pt x="3322" y="1894"/>
                    <a:pt x="3406" y="1811"/>
                    <a:pt x="3513" y="1811"/>
                  </a:cubicBezTo>
                  <a:lnTo>
                    <a:pt x="3656" y="1811"/>
                  </a:lnTo>
                  <a:cubicBezTo>
                    <a:pt x="3941" y="1811"/>
                    <a:pt x="4168" y="1584"/>
                    <a:pt x="4168" y="1311"/>
                  </a:cubicBezTo>
                  <a:lnTo>
                    <a:pt x="4168" y="930"/>
                  </a:lnTo>
                  <a:cubicBezTo>
                    <a:pt x="4168" y="596"/>
                    <a:pt x="4453" y="322"/>
                    <a:pt x="4775" y="322"/>
                  </a:cubicBezTo>
                  <a:close/>
                  <a:moveTo>
                    <a:pt x="9275" y="2239"/>
                  </a:moveTo>
                  <a:cubicBezTo>
                    <a:pt x="9585" y="2239"/>
                    <a:pt x="9847" y="2501"/>
                    <a:pt x="9847" y="2823"/>
                  </a:cubicBezTo>
                  <a:lnTo>
                    <a:pt x="9835" y="8633"/>
                  </a:lnTo>
                  <a:cubicBezTo>
                    <a:pt x="9835" y="8943"/>
                    <a:pt x="9585" y="9204"/>
                    <a:pt x="9252" y="9204"/>
                  </a:cubicBezTo>
                  <a:lnTo>
                    <a:pt x="881" y="9204"/>
                  </a:lnTo>
                  <a:cubicBezTo>
                    <a:pt x="560" y="9204"/>
                    <a:pt x="298" y="8954"/>
                    <a:pt x="298" y="8633"/>
                  </a:cubicBezTo>
                  <a:lnTo>
                    <a:pt x="298" y="2823"/>
                  </a:lnTo>
                  <a:cubicBezTo>
                    <a:pt x="298" y="2513"/>
                    <a:pt x="548" y="2239"/>
                    <a:pt x="881" y="2239"/>
                  </a:cubicBezTo>
                  <a:lnTo>
                    <a:pt x="2977" y="2239"/>
                  </a:lnTo>
                  <a:lnTo>
                    <a:pt x="2977" y="2775"/>
                  </a:lnTo>
                  <a:lnTo>
                    <a:pt x="1001" y="2775"/>
                  </a:lnTo>
                  <a:cubicBezTo>
                    <a:pt x="905" y="2775"/>
                    <a:pt x="834" y="2858"/>
                    <a:pt x="834" y="2942"/>
                  </a:cubicBezTo>
                  <a:lnTo>
                    <a:pt x="834" y="8514"/>
                  </a:lnTo>
                  <a:cubicBezTo>
                    <a:pt x="834" y="8597"/>
                    <a:pt x="905" y="8669"/>
                    <a:pt x="1001" y="8669"/>
                  </a:cubicBezTo>
                  <a:lnTo>
                    <a:pt x="6418" y="8669"/>
                  </a:lnTo>
                  <a:cubicBezTo>
                    <a:pt x="6501" y="8669"/>
                    <a:pt x="6573" y="8597"/>
                    <a:pt x="6573" y="8514"/>
                  </a:cubicBezTo>
                  <a:cubicBezTo>
                    <a:pt x="6573" y="8419"/>
                    <a:pt x="6501" y="8347"/>
                    <a:pt x="6418" y="8347"/>
                  </a:cubicBezTo>
                  <a:lnTo>
                    <a:pt x="1155" y="8347"/>
                  </a:lnTo>
                  <a:lnTo>
                    <a:pt x="1155" y="3108"/>
                  </a:lnTo>
                  <a:lnTo>
                    <a:pt x="2989" y="3108"/>
                  </a:lnTo>
                  <a:cubicBezTo>
                    <a:pt x="3037" y="3347"/>
                    <a:pt x="3239" y="3537"/>
                    <a:pt x="3501" y="3537"/>
                  </a:cubicBezTo>
                  <a:lnTo>
                    <a:pt x="6656" y="3537"/>
                  </a:lnTo>
                  <a:cubicBezTo>
                    <a:pt x="6906" y="3537"/>
                    <a:pt x="7108" y="3359"/>
                    <a:pt x="7156" y="3108"/>
                  </a:cubicBezTo>
                  <a:lnTo>
                    <a:pt x="8990" y="3108"/>
                  </a:lnTo>
                  <a:lnTo>
                    <a:pt x="8990" y="8347"/>
                  </a:lnTo>
                  <a:lnTo>
                    <a:pt x="7216" y="8347"/>
                  </a:lnTo>
                  <a:cubicBezTo>
                    <a:pt x="7132" y="8347"/>
                    <a:pt x="7049" y="8419"/>
                    <a:pt x="7049" y="8514"/>
                  </a:cubicBezTo>
                  <a:cubicBezTo>
                    <a:pt x="7049" y="8597"/>
                    <a:pt x="7132" y="8669"/>
                    <a:pt x="7216" y="8669"/>
                  </a:cubicBezTo>
                  <a:lnTo>
                    <a:pt x="9156" y="8669"/>
                  </a:lnTo>
                  <a:cubicBezTo>
                    <a:pt x="9240" y="8669"/>
                    <a:pt x="9311" y="8597"/>
                    <a:pt x="9311" y="8514"/>
                  </a:cubicBezTo>
                  <a:lnTo>
                    <a:pt x="9311" y="2942"/>
                  </a:lnTo>
                  <a:cubicBezTo>
                    <a:pt x="9311" y="2858"/>
                    <a:pt x="9240" y="2775"/>
                    <a:pt x="9156" y="2775"/>
                  </a:cubicBezTo>
                  <a:lnTo>
                    <a:pt x="7168" y="2775"/>
                  </a:lnTo>
                  <a:lnTo>
                    <a:pt x="7168" y="2239"/>
                  </a:lnTo>
                  <a:close/>
                  <a:moveTo>
                    <a:pt x="4787" y="1"/>
                  </a:moveTo>
                  <a:cubicBezTo>
                    <a:pt x="4275" y="1"/>
                    <a:pt x="3858" y="418"/>
                    <a:pt x="3858" y="930"/>
                  </a:cubicBezTo>
                  <a:lnTo>
                    <a:pt x="3858" y="1311"/>
                  </a:lnTo>
                  <a:cubicBezTo>
                    <a:pt x="3858" y="1406"/>
                    <a:pt x="3763" y="1501"/>
                    <a:pt x="3656" y="1501"/>
                  </a:cubicBezTo>
                  <a:lnTo>
                    <a:pt x="3513" y="1501"/>
                  </a:lnTo>
                  <a:cubicBezTo>
                    <a:pt x="3263" y="1501"/>
                    <a:pt x="3048" y="1680"/>
                    <a:pt x="3001" y="1930"/>
                  </a:cubicBezTo>
                  <a:lnTo>
                    <a:pt x="893" y="1930"/>
                  </a:lnTo>
                  <a:cubicBezTo>
                    <a:pt x="405" y="1930"/>
                    <a:pt x="0" y="2335"/>
                    <a:pt x="0" y="2823"/>
                  </a:cubicBezTo>
                  <a:lnTo>
                    <a:pt x="0" y="8633"/>
                  </a:lnTo>
                  <a:cubicBezTo>
                    <a:pt x="0" y="9121"/>
                    <a:pt x="405" y="9526"/>
                    <a:pt x="893" y="9526"/>
                  </a:cubicBezTo>
                  <a:lnTo>
                    <a:pt x="9263" y="9526"/>
                  </a:lnTo>
                  <a:cubicBezTo>
                    <a:pt x="9764" y="9526"/>
                    <a:pt x="10156" y="9121"/>
                    <a:pt x="10156" y="8633"/>
                  </a:cubicBezTo>
                  <a:lnTo>
                    <a:pt x="10156" y="2823"/>
                  </a:lnTo>
                  <a:cubicBezTo>
                    <a:pt x="10168" y="2335"/>
                    <a:pt x="9764" y="1930"/>
                    <a:pt x="9275" y="1930"/>
                  </a:cubicBezTo>
                  <a:lnTo>
                    <a:pt x="7156" y="1930"/>
                  </a:lnTo>
                  <a:cubicBezTo>
                    <a:pt x="7108" y="1692"/>
                    <a:pt x="6906" y="1501"/>
                    <a:pt x="6656" y="1501"/>
                  </a:cubicBezTo>
                  <a:lnTo>
                    <a:pt x="6501" y="1501"/>
                  </a:lnTo>
                  <a:cubicBezTo>
                    <a:pt x="6394" y="1501"/>
                    <a:pt x="6311" y="1406"/>
                    <a:pt x="6311" y="1311"/>
                  </a:cubicBezTo>
                  <a:lnTo>
                    <a:pt x="6311" y="930"/>
                  </a:lnTo>
                  <a:cubicBezTo>
                    <a:pt x="6311" y="418"/>
                    <a:pt x="5894" y="1"/>
                    <a:pt x="5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4" name="Google Shape;604;p25"/>
            <p:cNvSpPr/>
            <p:nvPr/>
          </p:nvSpPr>
          <p:spPr>
            <a:xfrm>
              <a:off x="8148997" y="3444247"/>
              <a:ext cx="37907" cy="37938"/>
            </a:xfrm>
            <a:custGeom>
              <a:avLst/>
              <a:gdLst/>
              <a:ahLst/>
              <a:cxnLst/>
              <a:rect l="l" t="t" r="r" b="b"/>
              <a:pathLst>
                <a:path w="1191" h="1192" extrusionOk="0">
                  <a:moveTo>
                    <a:pt x="595" y="334"/>
                  </a:moveTo>
                  <a:cubicBezTo>
                    <a:pt x="750" y="334"/>
                    <a:pt x="869" y="453"/>
                    <a:pt x="869" y="596"/>
                  </a:cubicBezTo>
                  <a:cubicBezTo>
                    <a:pt x="869" y="751"/>
                    <a:pt x="750" y="870"/>
                    <a:pt x="595" y="870"/>
                  </a:cubicBezTo>
                  <a:cubicBezTo>
                    <a:pt x="453" y="870"/>
                    <a:pt x="334" y="751"/>
                    <a:pt x="334" y="596"/>
                  </a:cubicBezTo>
                  <a:cubicBezTo>
                    <a:pt x="334" y="453"/>
                    <a:pt x="453" y="334"/>
                    <a:pt x="595" y="334"/>
                  </a:cubicBezTo>
                  <a:close/>
                  <a:moveTo>
                    <a:pt x="595" y="1"/>
                  </a:moveTo>
                  <a:cubicBezTo>
                    <a:pt x="274" y="1"/>
                    <a:pt x="0" y="274"/>
                    <a:pt x="0" y="596"/>
                  </a:cubicBezTo>
                  <a:cubicBezTo>
                    <a:pt x="0" y="929"/>
                    <a:pt x="274" y="1191"/>
                    <a:pt x="595" y="1191"/>
                  </a:cubicBezTo>
                  <a:cubicBezTo>
                    <a:pt x="929" y="1191"/>
                    <a:pt x="1191" y="929"/>
                    <a:pt x="1191" y="596"/>
                  </a:cubicBezTo>
                  <a:cubicBezTo>
                    <a:pt x="1191" y="274"/>
                    <a:pt x="929" y="1"/>
                    <a:pt x="5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5" name="Google Shape;605;p25"/>
            <p:cNvSpPr/>
            <p:nvPr/>
          </p:nvSpPr>
          <p:spPr>
            <a:xfrm>
              <a:off x="8089861" y="3526871"/>
              <a:ext cx="165630" cy="104617"/>
            </a:xfrm>
            <a:custGeom>
              <a:avLst/>
              <a:gdLst/>
              <a:ahLst/>
              <a:cxnLst/>
              <a:rect l="l" t="t" r="r" b="b"/>
              <a:pathLst>
                <a:path w="5204" h="3287" extrusionOk="0">
                  <a:moveTo>
                    <a:pt x="739" y="2024"/>
                  </a:moveTo>
                  <a:cubicBezTo>
                    <a:pt x="1001" y="2024"/>
                    <a:pt x="1215" y="2250"/>
                    <a:pt x="1215" y="2500"/>
                  </a:cubicBezTo>
                  <a:cubicBezTo>
                    <a:pt x="1239" y="2762"/>
                    <a:pt x="1013" y="2977"/>
                    <a:pt x="739" y="2977"/>
                  </a:cubicBezTo>
                  <a:cubicBezTo>
                    <a:pt x="477" y="2977"/>
                    <a:pt x="263" y="2750"/>
                    <a:pt x="263" y="2500"/>
                  </a:cubicBezTo>
                  <a:cubicBezTo>
                    <a:pt x="263" y="2227"/>
                    <a:pt x="489" y="2024"/>
                    <a:pt x="739" y="2024"/>
                  </a:cubicBezTo>
                  <a:close/>
                  <a:moveTo>
                    <a:pt x="4823" y="0"/>
                  </a:moveTo>
                  <a:cubicBezTo>
                    <a:pt x="4823" y="0"/>
                    <a:pt x="4811" y="0"/>
                    <a:pt x="4811" y="12"/>
                  </a:cubicBezTo>
                  <a:lnTo>
                    <a:pt x="4370" y="226"/>
                  </a:lnTo>
                  <a:cubicBezTo>
                    <a:pt x="4299" y="262"/>
                    <a:pt x="4275" y="357"/>
                    <a:pt x="4299" y="429"/>
                  </a:cubicBezTo>
                  <a:cubicBezTo>
                    <a:pt x="4334" y="481"/>
                    <a:pt x="4388" y="514"/>
                    <a:pt x="4447" y="514"/>
                  </a:cubicBezTo>
                  <a:cubicBezTo>
                    <a:pt x="4469" y="514"/>
                    <a:pt x="4491" y="510"/>
                    <a:pt x="4513" y="500"/>
                  </a:cubicBezTo>
                  <a:lnTo>
                    <a:pt x="4632" y="441"/>
                  </a:lnTo>
                  <a:lnTo>
                    <a:pt x="4632" y="441"/>
                  </a:lnTo>
                  <a:cubicBezTo>
                    <a:pt x="4418" y="1143"/>
                    <a:pt x="4049" y="1667"/>
                    <a:pt x="3537" y="1988"/>
                  </a:cubicBezTo>
                  <a:cubicBezTo>
                    <a:pt x="3037" y="2306"/>
                    <a:pt x="2479" y="2385"/>
                    <a:pt x="2070" y="2385"/>
                  </a:cubicBezTo>
                  <a:cubicBezTo>
                    <a:pt x="1866" y="2385"/>
                    <a:pt x="1699" y="2365"/>
                    <a:pt x="1596" y="2346"/>
                  </a:cubicBezTo>
                  <a:cubicBezTo>
                    <a:pt x="1537" y="1977"/>
                    <a:pt x="1191" y="1679"/>
                    <a:pt x="799" y="1679"/>
                  </a:cubicBezTo>
                  <a:cubicBezTo>
                    <a:pt x="358" y="1679"/>
                    <a:pt x="1" y="2036"/>
                    <a:pt x="1" y="2477"/>
                  </a:cubicBezTo>
                  <a:cubicBezTo>
                    <a:pt x="1" y="2929"/>
                    <a:pt x="358" y="3286"/>
                    <a:pt x="799" y="3286"/>
                  </a:cubicBezTo>
                  <a:cubicBezTo>
                    <a:pt x="1180" y="3286"/>
                    <a:pt x="1501" y="3012"/>
                    <a:pt x="1572" y="2679"/>
                  </a:cubicBezTo>
                  <a:cubicBezTo>
                    <a:pt x="1691" y="2691"/>
                    <a:pt x="1858" y="2703"/>
                    <a:pt x="2049" y="2703"/>
                  </a:cubicBezTo>
                  <a:cubicBezTo>
                    <a:pt x="2501" y="2703"/>
                    <a:pt x="3120" y="2619"/>
                    <a:pt x="3692" y="2262"/>
                  </a:cubicBezTo>
                  <a:cubicBezTo>
                    <a:pt x="4251" y="1905"/>
                    <a:pt x="4656" y="1334"/>
                    <a:pt x="4894" y="595"/>
                  </a:cubicBezTo>
                  <a:lnTo>
                    <a:pt x="4930" y="631"/>
                  </a:lnTo>
                  <a:cubicBezTo>
                    <a:pt x="4954" y="691"/>
                    <a:pt x="5013" y="726"/>
                    <a:pt x="5073" y="726"/>
                  </a:cubicBezTo>
                  <a:cubicBezTo>
                    <a:pt x="5109" y="726"/>
                    <a:pt x="5120" y="726"/>
                    <a:pt x="5144" y="714"/>
                  </a:cubicBezTo>
                  <a:cubicBezTo>
                    <a:pt x="5180" y="679"/>
                    <a:pt x="5204" y="584"/>
                    <a:pt x="5180" y="500"/>
                  </a:cubicBezTo>
                  <a:lnTo>
                    <a:pt x="4966" y="72"/>
                  </a:lnTo>
                  <a:cubicBezTo>
                    <a:pt x="4966" y="72"/>
                    <a:pt x="4966" y="60"/>
                    <a:pt x="4954" y="60"/>
                  </a:cubicBezTo>
                  <a:lnTo>
                    <a:pt x="4930" y="24"/>
                  </a:lnTo>
                  <a:lnTo>
                    <a:pt x="4906" y="12"/>
                  </a:lnTo>
                  <a:cubicBezTo>
                    <a:pt x="4906" y="12"/>
                    <a:pt x="4894" y="12"/>
                    <a:pt x="48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6" name="Google Shape;606;p25"/>
            <p:cNvSpPr/>
            <p:nvPr/>
          </p:nvSpPr>
          <p:spPr>
            <a:xfrm>
              <a:off x="8067519" y="3519742"/>
              <a:ext cx="32241" cy="30268"/>
            </a:xfrm>
            <a:custGeom>
              <a:avLst/>
              <a:gdLst/>
              <a:ahLst/>
              <a:cxnLst/>
              <a:rect l="l" t="t" r="r" b="b"/>
              <a:pathLst>
                <a:path w="1013" h="951" extrusionOk="0">
                  <a:moveTo>
                    <a:pt x="173" y="1"/>
                  </a:moveTo>
                  <a:cubicBezTo>
                    <a:pt x="131" y="1"/>
                    <a:pt x="90" y="16"/>
                    <a:pt x="60" y="46"/>
                  </a:cubicBezTo>
                  <a:cubicBezTo>
                    <a:pt x="0" y="105"/>
                    <a:pt x="0" y="212"/>
                    <a:pt x="60" y="272"/>
                  </a:cubicBezTo>
                  <a:lnTo>
                    <a:pt x="274" y="474"/>
                  </a:lnTo>
                  <a:lnTo>
                    <a:pt x="60" y="688"/>
                  </a:lnTo>
                  <a:cubicBezTo>
                    <a:pt x="0" y="748"/>
                    <a:pt x="0" y="843"/>
                    <a:pt x="60" y="903"/>
                  </a:cubicBezTo>
                  <a:cubicBezTo>
                    <a:pt x="96" y="938"/>
                    <a:pt x="131" y="950"/>
                    <a:pt x="179" y="950"/>
                  </a:cubicBezTo>
                  <a:cubicBezTo>
                    <a:pt x="227" y="950"/>
                    <a:pt x="274" y="938"/>
                    <a:pt x="298" y="903"/>
                  </a:cubicBezTo>
                  <a:lnTo>
                    <a:pt x="512" y="700"/>
                  </a:lnTo>
                  <a:lnTo>
                    <a:pt x="715" y="903"/>
                  </a:lnTo>
                  <a:cubicBezTo>
                    <a:pt x="750" y="938"/>
                    <a:pt x="786" y="950"/>
                    <a:pt x="834" y="950"/>
                  </a:cubicBezTo>
                  <a:cubicBezTo>
                    <a:pt x="881" y="950"/>
                    <a:pt x="929" y="938"/>
                    <a:pt x="953" y="903"/>
                  </a:cubicBezTo>
                  <a:cubicBezTo>
                    <a:pt x="1012" y="843"/>
                    <a:pt x="1012" y="748"/>
                    <a:pt x="953" y="688"/>
                  </a:cubicBezTo>
                  <a:lnTo>
                    <a:pt x="715" y="474"/>
                  </a:lnTo>
                  <a:lnTo>
                    <a:pt x="929" y="272"/>
                  </a:lnTo>
                  <a:cubicBezTo>
                    <a:pt x="989" y="212"/>
                    <a:pt x="989" y="105"/>
                    <a:pt x="929" y="46"/>
                  </a:cubicBezTo>
                  <a:cubicBezTo>
                    <a:pt x="899" y="16"/>
                    <a:pt x="858" y="1"/>
                    <a:pt x="816" y="1"/>
                  </a:cubicBezTo>
                  <a:cubicBezTo>
                    <a:pt x="774" y="1"/>
                    <a:pt x="733" y="16"/>
                    <a:pt x="703" y="46"/>
                  </a:cubicBezTo>
                  <a:lnTo>
                    <a:pt x="488" y="248"/>
                  </a:lnTo>
                  <a:lnTo>
                    <a:pt x="286" y="46"/>
                  </a:lnTo>
                  <a:cubicBezTo>
                    <a:pt x="256" y="16"/>
                    <a:pt x="215" y="1"/>
                    <a:pt x="1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7" name="Google Shape;607;p25"/>
            <p:cNvSpPr/>
            <p:nvPr/>
          </p:nvSpPr>
          <p:spPr>
            <a:xfrm>
              <a:off x="8244479" y="3601602"/>
              <a:ext cx="32623" cy="30268"/>
            </a:xfrm>
            <a:custGeom>
              <a:avLst/>
              <a:gdLst/>
              <a:ahLst/>
              <a:cxnLst/>
              <a:rect l="l" t="t" r="r" b="b"/>
              <a:pathLst>
                <a:path w="1025" h="951" extrusionOk="0">
                  <a:moveTo>
                    <a:pt x="179" y="1"/>
                  </a:moveTo>
                  <a:cubicBezTo>
                    <a:pt x="140" y="1"/>
                    <a:pt x="102" y="15"/>
                    <a:pt x="72" y="45"/>
                  </a:cubicBezTo>
                  <a:cubicBezTo>
                    <a:pt x="1" y="105"/>
                    <a:pt x="1" y="212"/>
                    <a:pt x="72" y="271"/>
                  </a:cubicBezTo>
                  <a:lnTo>
                    <a:pt x="274" y="474"/>
                  </a:lnTo>
                  <a:lnTo>
                    <a:pt x="72" y="688"/>
                  </a:lnTo>
                  <a:cubicBezTo>
                    <a:pt x="1" y="748"/>
                    <a:pt x="1" y="855"/>
                    <a:pt x="72" y="914"/>
                  </a:cubicBezTo>
                  <a:cubicBezTo>
                    <a:pt x="96" y="938"/>
                    <a:pt x="143" y="950"/>
                    <a:pt x="179" y="950"/>
                  </a:cubicBezTo>
                  <a:cubicBezTo>
                    <a:pt x="227" y="950"/>
                    <a:pt x="274" y="938"/>
                    <a:pt x="298" y="914"/>
                  </a:cubicBezTo>
                  <a:lnTo>
                    <a:pt x="513" y="700"/>
                  </a:lnTo>
                  <a:lnTo>
                    <a:pt x="727" y="914"/>
                  </a:lnTo>
                  <a:cubicBezTo>
                    <a:pt x="751" y="938"/>
                    <a:pt x="798" y="950"/>
                    <a:pt x="846" y="950"/>
                  </a:cubicBezTo>
                  <a:cubicBezTo>
                    <a:pt x="882" y="950"/>
                    <a:pt x="929" y="938"/>
                    <a:pt x="965" y="914"/>
                  </a:cubicBezTo>
                  <a:cubicBezTo>
                    <a:pt x="1024" y="855"/>
                    <a:pt x="1024" y="748"/>
                    <a:pt x="965" y="688"/>
                  </a:cubicBezTo>
                  <a:lnTo>
                    <a:pt x="727" y="474"/>
                  </a:lnTo>
                  <a:lnTo>
                    <a:pt x="929" y="271"/>
                  </a:lnTo>
                  <a:cubicBezTo>
                    <a:pt x="989" y="212"/>
                    <a:pt x="989" y="105"/>
                    <a:pt x="929" y="45"/>
                  </a:cubicBezTo>
                  <a:cubicBezTo>
                    <a:pt x="899" y="15"/>
                    <a:pt x="858" y="1"/>
                    <a:pt x="816" y="1"/>
                  </a:cubicBezTo>
                  <a:cubicBezTo>
                    <a:pt x="774" y="1"/>
                    <a:pt x="733" y="15"/>
                    <a:pt x="703" y="45"/>
                  </a:cubicBezTo>
                  <a:lnTo>
                    <a:pt x="501" y="260"/>
                  </a:lnTo>
                  <a:lnTo>
                    <a:pt x="286" y="45"/>
                  </a:lnTo>
                  <a:cubicBezTo>
                    <a:pt x="257" y="15"/>
                    <a:pt x="218" y="1"/>
                    <a:pt x="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8" name="Google Shape;608;p25"/>
            <p:cNvSpPr/>
            <p:nvPr/>
          </p:nvSpPr>
          <p:spPr>
            <a:xfrm>
              <a:off x="8156190" y="3533396"/>
              <a:ext cx="32241" cy="30236"/>
            </a:xfrm>
            <a:custGeom>
              <a:avLst/>
              <a:gdLst/>
              <a:ahLst/>
              <a:cxnLst/>
              <a:rect l="l" t="t" r="r" b="b"/>
              <a:pathLst>
                <a:path w="1013" h="950" extrusionOk="0">
                  <a:moveTo>
                    <a:pt x="167" y="0"/>
                  </a:moveTo>
                  <a:cubicBezTo>
                    <a:pt x="128" y="0"/>
                    <a:pt x="90" y="15"/>
                    <a:pt x="60" y="45"/>
                  </a:cubicBezTo>
                  <a:cubicBezTo>
                    <a:pt x="0" y="105"/>
                    <a:pt x="0" y="212"/>
                    <a:pt x="60" y="271"/>
                  </a:cubicBezTo>
                  <a:lnTo>
                    <a:pt x="262" y="474"/>
                  </a:lnTo>
                  <a:lnTo>
                    <a:pt x="60" y="688"/>
                  </a:lnTo>
                  <a:cubicBezTo>
                    <a:pt x="0" y="748"/>
                    <a:pt x="0" y="855"/>
                    <a:pt x="60" y="914"/>
                  </a:cubicBezTo>
                  <a:cubicBezTo>
                    <a:pt x="84" y="938"/>
                    <a:pt x="131" y="950"/>
                    <a:pt x="179" y="950"/>
                  </a:cubicBezTo>
                  <a:cubicBezTo>
                    <a:pt x="215" y="950"/>
                    <a:pt x="262" y="938"/>
                    <a:pt x="298" y="914"/>
                  </a:cubicBezTo>
                  <a:lnTo>
                    <a:pt x="500" y="700"/>
                  </a:lnTo>
                  <a:lnTo>
                    <a:pt x="715" y="914"/>
                  </a:lnTo>
                  <a:cubicBezTo>
                    <a:pt x="739" y="938"/>
                    <a:pt x="786" y="950"/>
                    <a:pt x="834" y="950"/>
                  </a:cubicBezTo>
                  <a:cubicBezTo>
                    <a:pt x="870" y="950"/>
                    <a:pt x="917" y="938"/>
                    <a:pt x="953" y="914"/>
                  </a:cubicBezTo>
                  <a:cubicBezTo>
                    <a:pt x="1012" y="855"/>
                    <a:pt x="1012" y="748"/>
                    <a:pt x="953" y="688"/>
                  </a:cubicBezTo>
                  <a:lnTo>
                    <a:pt x="715" y="474"/>
                  </a:lnTo>
                  <a:lnTo>
                    <a:pt x="917" y="271"/>
                  </a:lnTo>
                  <a:cubicBezTo>
                    <a:pt x="977" y="212"/>
                    <a:pt x="977" y="105"/>
                    <a:pt x="917" y="45"/>
                  </a:cubicBezTo>
                  <a:cubicBezTo>
                    <a:pt x="887" y="15"/>
                    <a:pt x="849" y="0"/>
                    <a:pt x="810" y="0"/>
                  </a:cubicBezTo>
                  <a:cubicBezTo>
                    <a:pt x="771" y="0"/>
                    <a:pt x="733" y="15"/>
                    <a:pt x="703" y="45"/>
                  </a:cubicBezTo>
                  <a:lnTo>
                    <a:pt x="489" y="259"/>
                  </a:lnTo>
                  <a:lnTo>
                    <a:pt x="274" y="45"/>
                  </a:lnTo>
                  <a:cubicBezTo>
                    <a:pt x="244" y="15"/>
                    <a:pt x="206"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36"/>
          <p:cNvSpPr txBox="1">
            <a:spLocks noGrp="1"/>
          </p:cNvSpPr>
          <p:nvPr>
            <p:ph type="title"/>
          </p:nvPr>
        </p:nvSpPr>
        <p:spPr>
          <a:xfrm>
            <a:off x="720000" y="3299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t>C. Can Do</a:t>
            </a:r>
            <a:endParaRPr sz="3600" dirty="0"/>
          </a:p>
        </p:txBody>
      </p:sp>
      <p:sp>
        <p:nvSpPr>
          <p:cNvPr id="11" name="Google Shape;334;p19">
            <a:extLst>
              <a:ext uri="{FF2B5EF4-FFF2-40B4-BE49-F238E27FC236}">
                <a16:creationId xmlns:a16="http://schemas.microsoft.com/office/drawing/2014/main" id="{29B5F692-75E1-8BDA-48EC-E775C103C9A5}"/>
              </a:ext>
            </a:extLst>
          </p:cNvPr>
          <p:cNvSpPr txBox="1"/>
          <p:nvPr/>
        </p:nvSpPr>
        <p:spPr>
          <a:xfrm>
            <a:off x="822648" y="1112200"/>
            <a:ext cx="7601352" cy="4845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400" dirty="0">
                <a:solidFill>
                  <a:schemeClr val="dk1"/>
                </a:solidFill>
                <a:latin typeface="Share Tech"/>
                <a:ea typeface="Share Tech"/>
                <a:cs typeface="Share Tech"/>
                <a:sym typeface="Share Tech"/>
              </a:rPr>
              <a:t>MAKE CONNECTIONS</a:t>
            </a:r>
          </a:p>
        </p:txBody>
      </p:sp>
      <p:sp>
        <p:nvSpPr>
          <p:cNvPr id="2" name="Google Shape;1071;p36">
            <a:extLst>
              <a:ext uri="{FF2B5EF4-FFF2-40B4-BE49-F238E27FC236}">
                <a16:creationId xmlns:a16="http://schemas.microsoft.com/office/drawing/2014/main" id="{5CAC0A54-3F77-AD85-8996-DB1028ADB101}"/>
              </a:ext>
            </a:extLst>
          </p:cNvPr>
          <p:cNvSpPr txBox="1"/>
          <p:nvPr/>
        </p:nvSpPr>
        <p:spPr>
          <a:xfrm>
            <a:off x="943771" y="1584001"/>
            <a:ext cx="7142954" cy="510992"/>
          </a:xfrm>
          <a:prstGeom prst="rect">
            <a:avLst/>
          </a:prstGeom>
          <a:noFill/>
          <a:ln>
            <a:noFill/>
          </a:ln>
        </p:spPr>
        <p:txBody>
          <a:bodyPr spcFirstLastPara="1" wrap="square" lIns="91425" tIns="91425" rIns="91425" bIns="91425" anchor="t" anchorCtr="0">
            <a:noAutofit/>
          </a:bodyPr>
          <a:lstStyle/>
          <a:p>
            <a:pPr marL="342900" marR="0" indent="-342900">
              <a:spcBef>
                <a:spcPts val="0"/>
              </a:spcBef>
              <a:spcAft>
                <a:spcPts val="0"/>
              </a:spcAft>
              <a:buClr>
                <a:schemeClr val="tx1"/>
              </a:buClr>
              <a:buFont typeface="+mj-lt"/>
              <a:buAutoNum type="arabicPeriod"/>
            </a:pPr>
            <a:r>
              <a:rPr lang="en-US" sz="1800" dirty="0">
                <a:solidFill>
                  <a:schemeClr val="dk1"/>
                </a:solidFill>
                <a:latin typeface="Maven Pro"/>
                <a:ea typeface="Maven Pro"/>
                <a:cs typeface="Maven Pro"/>
                <a:sym typeface="Maven Pro"/>
                <a:hlinkClick r:id="rId3"/>
              </a:rPr>
              <a:t>End the Epidemics </a:t>
            </a:r>
            <a:r>
              <a:rPr lang="en-US" sz="1800" dirty="0">
                <a:solidFill>
                  <a:schemeClr val="dk1"/>
                </a:solidFill>
                <a:latin typeface="Maven Pro"/>
                <a:ea typeface="Maven Pro"/>
                <a:cs typeface="Maven Pro"/>
                <a:sym typeface="Maven Pro"/>
              </a:rPr>
              <a:t>statewide coalition</a:t>
            </a:r>
          </a:p>
          <a:p>
            <a:pPr marL="342900" marR="0" indent="-342900">
              <a:spcBef>
                <a:spcPts val="0"/>
              </a:spcBef>
              <a:spcAft>
                <a:spcPts val="0"/>
              </a:spcAft>
              <a:buClr>
                <a:schemeClr val="tx1"/>
              </a:buClr>
              <a:buFont typeface="+mj-lt"/>
              <a:buAutoNum type="arabicPeriod"/>
            </a:pPr>
            <a:r>
              <a:rPr lang="en-US" sz="1800" dirty="0">
                <a:solidFill>
                  <a:schemeClr val="dk1"/>
                </a:solidFill>
                <a:latin typeface="Maven Pro"/>
                <a:ea typeface="Maven Pro"/>
                <a:cs typeface="Maven Pro"/>
                <a:sym typeface="Maven Pro"/>
              </a:rPr>
              <a:t>Join the </a:t>
            </a:r>
            <a:r>
              <a:rPr lang="en-US" sz="1800" dirty="0">
                <a:solidFill>
                  <a:schemeClr val="dk1"/>
                </a:solidFill>
                <a:latin typeface="Maven Pro"/>
                <a:ea typeface="Maven Pro"/>
                <a:cs typeface="Maven Pro"/>
                <a:sym typeface="Maven Pro"/>
                <a:hlinkClick r:id="rId4"/>
              </a:rPr>
              <a:t>UCLA CHIPTS </a:t>
            </a:r>
            <a:r>
              <a:rPr lang="en-US" sz="1800" dirty="0">
                <a:solidFill>
                  <a:schemeClr val="dk1"/>
                </a:solidFill>
                <a:latin typeface="Maven Pro"/>
                <a:ea typeface="Maven Pro"/>
                <a:cs typeface="Maven Pro"/>
                <a:sym typeface="Maven Pro"/>
              </a:rPr>
              <a:t>Policy Impact Core</a:t>
            </a:r>
          </a:p>
          <a:p>
            <a:pPr marL="342900" marR="0" indent="-342900">
              <a:spcBef>
                <a:spcPts val="0"/>
              </a:spcBef>
              <a:spcAft>
                <a:spcPts val="0"/>
              </a:spcAft>
              <a:buClr>
                <a:schemeClr val="tx1"/>
              </a:buClr>
              <a:buFont typeface="+mj-lt"/>
              <a:buAutoNum type="arabicPeriod"/>
            </a:pPr>
            <a:r>
              <a:rPr lang="en-US" sz="1800" dirty="0">
                <a:solidFill>
                  <a:schemeClr val="dk1"/>
                </a:solidFill>
                <a:latin typeface="Maven Pro"/>
                <a:ea typeface="Maven Pro"/>
                <a:cs typeface="Maven Pro"/>
                <a:sym typeface="Maven Pro"/>
              </a:rPr>
              <a:t>Join listserv for </a:t>
            </a:r>
            <a:r>
              <a:rPr lang="en-US" sz="1800" dirty="0">
                <a:solidFill>
                  <a:schemeClr val="dk1"/>
                </a:solidFill>
                <a:latin typeface="Maven Pro"/>
                <a:ea typeface="Maven Pro"/>
                <a:cs typeface="Maven Pro"/>
                <a:sym typeface="Maven Pro"/>
                <a:hlinkClick r:id="rId5"/>
              </a:rPr>
              <a:t>California HIV/AIDS Policy Research Centers</a:t>
            </a:r>
            <a:endParaRPr lang="en-US" sz="1800" dirty="0">
              <a:solidFill>
                <a:schemeClr val="dk1"/>
              </a:solidFill>
              <a:latin typeface="Maven Pro"/>
              <a:ea typeface="Maven Pro"/>
              <a:cs typeface="Maven Pro"/>
              <a:sym typeface="Maven Pro"/>
            </a:endParaRPr>
          </a:p>
        </p:txBody>
      </p:sp>
      <p:pic>
        <p:nvPicPr>
          <p:cNvPr id="6" name="Picture 5" descr="A black and white sign with white text&#10;&#10;Description automatically generated">
            <a:extLst>
              <a:ext uri="{FF2B5EF4-FFF2-40B4-BE49-F238E27FC236}">
                <a16:creationId xmlns:a16="http://schemas.microsoft.com/office/drawing/2014/main" id="{0291FB11-1348-C185-94A1-92859D3CA85A}"/>
              </a:ext>
            </a:extLst>
          </p:cNvPr>
          <p:cNvPicPr>
            <a:picLocks noChangeAspect="1"/>
          </p:cNvPicPr>
          <p:nvPr/>
        </p:nvPicPr>
        <p:blipFill>
          <a:blip r:embed="rId6"/>
          <a:stretch>
            <a:fillRect/>
          </a:stretch>
        </p:blipFill>
        <p:spPr>
          <a:xfrm>
            <a:off x="720000" y="3113858"/>
            <a:ext cx="3535529" cy="1378687"/>
          </a:xfrm>
          <a:prstGeom prst="rect">
            <a:avLst/>
          </a:prstGeom>
        </p:spPr>
      </p:pic>
      <p:pic>
        <p:nvPicPr>
          <p:cNvPr id="9" name="Picture 8" descr="A blue and yellow text on a black background&#10;&#10;Description automatically generated">
            <a:extLst>
              <a:ext uri="{FF2B5EF4-FFF2-40B4-BE49-F238E27FC236}">
                <a16:creationId xmlns:a16="http://schemas.microsoft.com/office/drawing/2014/main" id="{BE059472-F9E9-5589-DE63-78B2A9F16261}"/>
              </a:ext>
            </a:extLst>
          </p:cNvPr>
          <p:cNvPicPr>
            <a:picLocks noChangeAspect="1"/>
          </p:cNvPicPr>
          <p:nvPr/>
        </p:nvPicPr>
        <p:blipFill>
          <a:blip r:embed="rId7"/>
          <a:stretch>
            <a:fillRect/>
          </a:stretch>
        </p:blipFill>
        <p:spPr>
          <a:xfrm>
            <a:off x="4623323" y="3926868"/>
            <a:ext cx="3535679" cy="864524"/>
          </a:xfrm>
          <a:prstGeom prst="rect">
            <a:avLst/>
          </a:prstGeom>
        </p:spPr>
      </p:pic>
      <p:pic>
        <p:nvPicPr>
          <p:cNvPr id="12" name="Picture 11" descr="A close-up of a logo&#10;&#10;Description automatically generated">
            <a:extLst>
              <a:ext uri="{FF2B5EF4-FFF2-40B4-BE49-F238E27FC236}">
                <a16:creationId xmlns:a16="http://schemas.microsoft.com/office/drawing/2014/main" id="{E82A4EEA-A7A3-7F5A-DF1E-EA1C6E9D4506}"/>
              </a:ext>
            </a:extLst>
          </p:cNvPr>
          <p:cNvPicPr>
            <a:picLocks noChangeAspect="1"/>
          </p:cNvPicPr>
          <p:nvPr/>
        </p:nvPicPr>
        <p:blipFill>
          <a:blip r:embed="rId8"/>
          <a:stretch>
            <a:fillRect/>
          </a:stretch>
        </p:blipFill>
        <p:spPr>
          <a:xfrm>
            <a:off x="4623324" y="2876961"/>
            <a:ext cx="3535680" cy="926241"/>
          </a:xfrm>
          <a:prstGeom prst="rect">
            <a:avLst/>
          </a:prstGeom>
        </p:spPr>
      </p:pic>
    </p:spTree>
    <p:extLst>
      <p:ext uri="{BB962C8B-B14F-4D97-AF65-F5344CB8AC3E}">
        <p14:creationId xmlns:p14="http://schemas.microsoft.com/office/powerpoint/2010/main" val="2806958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0" dirty="0">
                <a:latin typeface="Share Tech"/>
                <a:sym typeface="Share Tech"/>
              </a:rPr>
              <a:t>C. Can Do</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7405" y="785539"/>
            <a:ext cx="5289395" cy="384002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300" y="785539"/>
            <a:ext cx="2387076" cy="2169769"/>
          </a:xfrm>
          <a:prstGeom prst="rect">
            <a:avLst/>
          </a:prstGeom>
        </p:spPr>
      </p:pic>
      <p:pic>
        <p:nvPicPr>
          <p:cNvPr id="8" name="Picture 7">
            <a:extLst>
              <a:ext uri="{FF2B5EF4-FFF2-40B4-BE49-F238E27FC236}">
                <a16:creationId xmlns:a16="http://schemas.microsoft.com/office/drawing/2014/main" id="{3451680B-0ABC-534B-8DA4-030F54B4F7B4}"/>
              </a:ext>
            </a:extLst>
          </p:cNvPr>
          <p:cNvPicPr>
            <a:picLocks noChangeAspect="1"/>
          </p:cNvPicPr>
          <p:nvPr/>
        </p:nvPicPr>
        <p:blipFill rotWithShape="1">
          <a:blip r:embed="rId4"/>
          <a:srcRect l="26355" t="33828" r="25678" b="24715"/>
          <a:stretch/>
        </p:blipFill>
        <p:spPr>
          <a:xfrm>
            <a:off x="375300" y="3009028"/>
            <a:ext cx="2932647" cy="1584149"/>
          </a:xfrm>
          <a:prstGeom prst="rect">
            <a:avLst/>
          </a:prstGeom>
        </p:spPr>
      </p:pic>
      <p:sp>
        <p:nvSpPr>
          <p:cNvPr id="7" name="TextBox 6">
            <a:extLst>
              <a:ext uri="{FF2B5EF4-FFF2-40B4-BE49-F238E27FC236}">
                <a16:creationId xmlns:a16="http://schemas.microsoft.com/office/drawing/2014/main" id="{00D98A42-A4EB-1559-2EB7-C30042B0F684}"/>
              </a:ext>
            </a:extLst>
          </p:cNvPr>
          <p:cNvSpPr txBox="1"/>
          <p:nvPr/>
        </p:nvSpPr>
        <p:spPr>
          <a:xfrm>
            <a:off x="375300" y="4692701"/>
            <a:ext cx="3777600" cy="261610"/>
          </a:xfrm>
          <a:prstGeom prst="rect">
            <a:avLst/>
          </a:prstGeom>
          <a:noFill/>
        </p:spPr>
        <p:txBody>
          <a:bodyPr wrap="square" rtlCol="0">
            <a:spAutoFit/>
          </a:bodyPr>
          <a:lstStyle/>
          <a:p>
            <a:r>
              <a:rPr lang="en-US" sz="1100" i="1" dirty="0">
                <a:solidFill>
                  <a:schemeClr val="tx1"/>
                </a:solidFill>
                <a:latin typeface="Maven Pro" panose="020B0604020202020204" charset="0"/>
              </a:rPr>
              <a:t>Slide courtesy of Katja Nelson, APLA Health</a:t>
            </a:r>
          </a:p>
        </p:txBody>
      </p:sp>
    </p:spTree>
    <p:extLst>
      <p:ext uri="{BB962C8B-B14F-4D97-AF65-F5344CB8AC3E}">
        <p14:creationId xmlns:p14="http://schemas.microsoft.com/office/powerpoint/2010/main" val="4188124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36"/>
          <p:cNvSpPr txBox="1">
            <a:spLocks noGrp="1"/>
          </p:cNvSpPr>
          <p:nvPr>
            <p:ph type="title"/>
          </p:nvPr>
        </p:nvSpPr>
        <p:spPr>
          <a:xfrm>
            <a:off x="720000" y="3299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t>C. Can Do</a:t>
            </a:r>
            <a:endParaRPr sz="3600" dirty="0"/>
          </a:p>
        </p:txBody>
      </p:sp>
      <p:sp>
        <p:nvSpPr>
          <p:cNvPr id="11" name="Google Shape;334;p19">
            <a:extLst>
              <a:ext uri="{FF2B5EF4-FFF2-40B4-BE49-F238E27FC236}">
                <a16:creationId xmlns:a16="http://schemas.microsoft.com/office/drawing/2014/main" id="{29B5F692-75E1-8BDA-48EC-E775C103C9A5}"/>
              </a:ext>
            </a:extLst>
          </p:cNvPr>
          <p:cNvSpPr txBox="1"/>
          <p:nvPr/>
        </p:nvSpPr>
        <p:spPr>
          <a:xfrm>
            <a:off x="822648" y="1112200"/>
            <a:ext cx="7601352" cy="4845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400" dirty="0">
                <a:solidFill>
                  <a:schemeClr val="dk1"/>
                </a:solidFill>
                <a:latin typeface="Share Tech"/>
                <a:ea typeface="Share Tech"/>
                <a:cs typeface="Share Tech"/>
                <a:sym typeface="Share Tech"/>
              </a:rPr>
              <a:t>KEY CONSIDERATIONS</a:t>
            </a:r>
          </a:p>
        </p:txBody>
      </p:sp>
      <p:sp>
        <p:nvSpPr>
          <p:cNvPr id="2" name="Google Shape;1071;p36">
            <a:extLst>
              <a:ext uri="{FF2B5EF4-FFF2-40B4-BE49-F238E27FC236}">
                <a16:creationId xmlns:a16="http://schemas.microsoft.com/office/drawing/2014/main" id="{5CAC0A54-3F77-AD85-8996-DB1028ADB101}"/>
              </a:ext>
            </a:extLst>
          </p:cNvPr>
          <p:cNvSpPr txBox="1"/>
          <p:nvPr/>
        </p:nvSpPr>
        <p:spPr>
          <a:xfrm>
            <a:off x="943771" y="1584001"/>
            <a:ext cx="7142954" cy="510992"/>
          </a:xfrm>
          <a:prstGeom prst="rect">
            <a:avLst/>
          </a:prstGeom>
          <a:noFill/>
          <a:ln>
            <a:noFill/>
          </a:ln>
        </p:spPr>
        <p:txBody>
          <a:bodyPr spcFirstLastPara="1" wrap="square" lIns="91425" tIns="91425" rIns="91425" bIns="91425" anchor="t" anchorCtr="0">
            <a:noAutofit/>
          </a:bodyPr>
          <a:lstStyle/>
          <a:p>
            <a:pPr marL="342900" marR="0" indent="-342900">
              <a:spcBef>
                <a:spcPts val="0"/>
              </a:spcBef>
              <a:spcAft>
                <a:spcPts val="0"/>
              </a:spcAft>
              <a:buClr>
                <a:schemeClr val="tx1"/>
              </a:buClr>
              <a:buFont typeface="+mj-lt"/>
              <a:buAutoNum type="arabicPeriod"/>
            </a:pPr>
            <a:r>
              <a:rPr lang="en-US" sz="1800" dirty="0">
                <a:solidFill>
                  <a:schemeClr val="dk1"/>
                </a:solidFill>
                <a:latin typeface="Maven Pro"/>
                <a:ea typeface="Maven Pro"/>
                <a:cs typeface="Maven Pro"/>
                <a:sym typeface="Maven Pro"/>
              </a:rPr>
              <a:t>Who are your partners and how are you strategically aligned?</a:t>
            </a:r>
          </a:p>
          <a:p>
            <a:pPr marL="342900" marR="0" indent="-342900">
              <a:spcBef>
                <a:spcPts val="0"/>
              </a:spcBef>
              <a:spcAft>
                <a:spcPts val="0"/>
              </a:spcAft>
              <a:buClr>
                <a:schemeClr val="tx1"/>
              </a:buClr>
              <a:buFont typeface="+mj-lt"/>
              <a:buAutoNum type="arabicPeriod"/>
            </a:pPr>
            <a:r>
              <a:rPr lang="en-US" sz="1800" dirty="0">
                <a:solidFill>
                  <a:schemeClr val="dk1"/>
                </a:solidFill>
                <a:latin typeface="Maven Pro"/>
                <a:ea typeface="Maven Pro"/>
                <a:cs typeface="Maven Pro"/>
                <a:sym typeface="Maven Pro"/>
              </a:rPr>
              <a:t>Who are you targeting as your audience?</a:t>
            </a:r>
          </a:p>
          <a:p>
            <a:pPr marL="342900" marR="0" indent="-342900">
              <a:spcBef>
                <a:spcPts val="0"/>
              </a:spcBef>
              <a:spcAft>
                <a:spcPts val="0"/>
              </a:spcAft>
              <a:buClr>
                <a:schemeClr val="tx1"/>
              </a:buClr>
              <a:buFont typeface="+mj-lt"/>
              <a:buAutoNum type="arabicPeriod"/>
            </a:pPr>
            <a:r>
              <a:rPr lang="en-US" sz="1800" dirty="0">
                <a:solidFill>
                  <a:schemeClr val="dk1"/>
                </a:solidFill>
                <a:latin typeface="Maven Pro"/>
                <a:ea typeface="Maven Pro"/>
                <a:cs typeface="Maven Pro"/>
                <a:sym typeface="Maven Pro"/>
              </a:rPr>
              <a:t>What research products will reach your intended audience?</a:t>
            </a:r>
          </a:p>
        </p:txBody>
      </p:sp>
      <p:pic>
        <p:nvPicPr>
          <p:cNvPr id="3" name="Online Media 2" title="Priorities to End the Epidemics of HIV, Viral Hepatitis, STIs, and Overdose: Year in Review">
            <a:hlinkClick r:id="" action="ppaction://media"/>
            <a:extLst>
              <a:ext uri="{FF2B5EF4-FFF2-40B4-BE49-F238E27FC236}">
                <a16:creationId xmlns:a16="http://schemas.microsoft.com/office/drawing/2014/main" id="{AD1497A1-21E8-532F-E8FD-5C4796F1E9B3}"/>
              </a:ext>
            </a:extLst>
          </p:cNvPr>
          <p:cNvPicPr>
            <a:picLocks noRot="1" noChangeAspect="1"/>
          </p:cNvPicPr>
          <p:nvPr>
            <a:videoFile r:link="rId1"/>
          </p:nvPr>
        </p:nvPicPr>
        <p:blipFill>
          <a:blip r:embed="rId4"/>
          <a:stretch>
            <a:fillRect/>
          </a:stretch>
        </p:blipFill>
        <p:spPr>
          <a:xfrm>
            <a:off x="943771" y="3120971"/>
            <a:ext cx="2258904" cy="1447292"/>
          </a:xfrm>
          <a:prstGeom prst="rect">
            <a:avLst/>
          </a:prstGeom>
        </p:spPr>
      </p:pic>
      <p:pic>
        <p:nvPicPr>
          <p:cNvPr id="5" name="Picture 4" descr="A poster of health care instructions&#10;&#10;Description automatically generated with medium confidence">
            <a:extLst>
              <a:ext uri="{FF2B5EF4-FFF2-40B4-BE49-F238E27FC236}">
                <a16:creationId xmlns:a16="http://schemas.microsoft.com/office/drawing/2014/main" id="{6716D4B3-E16A-EBD1-F9F0-27F38779770B}"/>
              </a:ext>
            </a:extLst>
          </p:cNvPr>
          <p:cNvPicPr>
            <a:picLocks noChangeAspect="1"/>
          </p:cNvPicPr>
          <p:nvPr/>
        </p:nvPicPr>
        <p:blipFill>
          <a:blip r:embed="rId5"/>
          <a:stretch>
            <a:fillRect/>
          </a:stretch>
        </p:blipFill>
        <p:spPr>
          <a:xfrm>
            <a:off x="3459270" y="2736234"/>
            <a:ext cx="2225460" cy="2216766"/>
          </a:xfrm>
          <a:prstGeom prst="rect">
            <a:avLst/>
          </a:prstGeom>
        </p:spPr>
      </p:pic>
      <p:pic>
        <p:nvPicPr>
          <p:cNvPr id="7" name="Picture 6" descr="A close-up of a document&#10;&#10;Description automatically generated">
            <a:extLst>
              <a:ext uri="{FF2B5EF4-FFF2-40B4-BE49-F238E27FC236}">
                <a16:creationId xmlns:a16="http://schemas.microsoft.com/office/drawing/2014/main" id="{2C4F05D8-943E-8E57-CB63-5F1874AD7759}"/>
              </a:ext>
            </a:extLst>
          </p:cNvPr>
          <p:cNvPicPr>
            <a:picLocks noChangeAspect="1"/>
          </p:cNvPicPr>
          <p:nvPr/>
        </p:nvPicPr>
        <p:blipFill>
          <a:blip r:embed="rId6"/>
          <a:stretch>
            <a:fillRect/>
          </a:stretch>
        </p:blipFill>
        <p:spPr>
          <a:xfrm>
            <a:off x="5941325" y="2736234"/>
            <a:ext cx="2565468" cy="2183828"/>
          </a:xfrm>
          <a:prstGeom prst="rect">
            <a:avLst/>
          </a:prstGeom>
        </p:spPr>
      </p:pic>
    </p:spTree>
    <p:extLst>
      <p:ext uri="{BB962C8B-B14F-4D97-AF65-F5344CB8AC3E}">
        <p14:creationId xmlns:p14="http://schemas.microsoft.com/office/powerpoint/2010/main" val="299260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36"/>
          <p:cNvSpPr txBox="1">
            <a:spLocks noGrp="1"/>
          </p:cNvSpPr>
          <p:nvPr>
            <p:ph type="title"/>
          </p:nvPr>
        </p:nvSpPr>
        <p:spPr>
          <a:xfrm>
            <a:off x="720000" y="3299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t>Thank you!</a:t>
            </a:r>
            <a:endParaRPr sz="3600" dirty="0"/>
          </a:p>
        </p:txBody>
      </p:sp>
      <p:sp>
        <p:nvSpPr>
          <p:cNvPr id="2" name="Google Shape;1071;p36">
            <a:extLst>
              <a:ext uri="{FF2B5EF4-FFF2-40B4-BE49-F238E27FC236}">
                <a16:creationId xmlns:a16="http://schemas.microsoft.com/office/drawing/2014/main" id="{5CAC0A54-3F77-AD85-8996-DB1028ADB101}"/>
              </a:ext>
            </a:extLst>
          </p:cNvPr>
          <p:cNvSpPr txBox="1"/>
          <p:nvPr/>
        </p:nvSpPr>
        <p:spPr>
          <a:xfrm>
            <a:off x="3219449" y="1812601"/>
            <a:ext cx="2571751" cy="454349"/>
          </a:xfrm>
          <a:prstGeom prst="rect">
            <a:avLst/>
          </a:prstGeom>
          <a:noFill/>
          <a:ln>
            <a:noFill/>
          </a:ln>
        </p:spPr>
        <p:txBody>
          <a:bodyPr spcFirstLastPara="1" wrap="square" lIns="91425" tIns="91425" rIns="91425" bIns="91425" anchor="t" anchorCtr="0">
            <a:noAutofit/>
          </a:bodyPr>
          <a:lstStyle/>
          <a:p>
            <a:pPr marR="0" algn="r">
              <a:spcBef>
                <a:spcPts val="0"/>
              </a:spcBef>
              <a:spcAft>
                <a:spcPts val="0"/>
              </a:spcAft>
              <a:buClr>
                <a:schemeClr val="tx1"/>
              </a:buClr>
            </a:pPr>
            <a:r>
              <a:rPr lang="en-US" sz="2400" dirty="0">
                <a:solidFill>
                  <a:schemeClr val="dk1"/>
                </a:solidFill>
                <a:latin typeface="Maven Pro"/>
                <a:ea typeface="Maven Pro"/>
                <a:cs typeface="Maven Pro"/>
                <a:sym typeface="Maven Pro"/>
              </a:rPr>
              <a:t>       @uclahhipp</a:t>
            </a:r>
          </a:p>
          <a:p>
            <a:pPr algn="r">
              <a:buClr>
                <a:schemeClr val="tx1"/>
              </a:buClr>
            </a:pPr>
            <a:endParaRPr lang="en-US" sz="2400" dirty="0">
              <a:solidFill>
                <a:schemeClr val="dk1"/>
              </a:solidFill>
              <a:latin typeface="Maven Pro"/>
              <a:ea typeface="Maven Pro"/>
              <a:cs typeface="Maven Pro"/>
              <a:sym typeface="Maven Pro"/>
            </a:endParaRPr>
          </a:p>
          <a:p>
            <a:pPr algn="r">
              <a:buClr>
                <a:schemeClr val="tx1"/>
              </a:buClr>
            </a:pPr>
            <a:r>
              <a:rPr lang="en-US" sz="2400" dirty="0">
                <a:solidFill>
                  <a:schemeClr val="dk1"/>
                </a:solidFill>
                <a:latin typeface="Maven Pro"/>
                <a:ea typeface="Maven Pro"/>
                <a:cs typeface="Maven Pro"/>
                <a:sym typeface="Maven Pro"/>
              </a:rPr>
              <a:t> @uclahhipp</a:t>
            </a:r>
          </a:p>
          <a:p>
            <a:pPr marR="0" algn="ctr">
              <a:spcBef>
                <a:spcPts val="0"/>
              </a:spcBef>
              <a:spcAft>
                <a:spcPts val="0"/>
              </a:spcAft>
              <a:buClr>
                <a:schemeClr val="tx1"/>
              </a:buClr>
            </a:pPr>
            <a:endParaRPr lang="en-US" sz="2400" dirty="0">
              <a:solidFill>
                <a:schemeClr val="dk1"/>
              </a:solidFill>
              <a:latin typeface="Maven Pro"/>
              <a:ea typeface="Maven Pro"/>
              <a:cs typeface="Maven Pro"/>
              <a:sym typeface="Maven Pro"/>
            </a:endParaRPr>
          </a:p>
          <a:p>
            <a:pPr marR="0" algn="ctr">
              <a:spcBef>
                <a:spcPts val="0"/>
              </a:spcBef>
              <a:spcAft>
                <a:spcPts val="0"/>
              </a:spcAft>
              <a:buClr>
                <a:schemeClr val="tx1"/>
              </a:buClr>
            </a:pPr>
            <a:r>
              <a:rPr lang="en-US" sz="2400" dirty="0">
                <a:solidFill>
                  <a:schemeClr val="dk1"/>
                </a:solidFill>
                <a:latin typeface="Maven Pro"/>
                <a:ea typeface="Maven Pro"/>
                <a:cs typeface="Maven Pro"/>
                <a:sym typeface="Maven Pro"/>
              </a:rPr>
              <a:t>UCLAHHIPP.com</a:t>
            </a:r>
          </a:p>
        </p:txBody>
      </p:sp>
      <p:pic>
        <p:nvPicPr>
          <p:cNvPr id="2050" name="Picture 2">
            <a:extLst>
              <a:ext uri="{FF2B5EF4-FFF2-40B4-BE49-F238E27FC236}">
                <a16:creationId xmlns:a16="http://schemas.microsoft.com/office/drawing/2014/main" id="{E3571C0F-A01D-AB71-84FA-EA40DC114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575" y="1881187"/>
            <a:ext cx="572700" cy="572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witter Logo PNGs for Free Download">
            <a:extLst>
              <a:ext uri="{FF2B5EF4-FFF2-40B4-BE49-F238E27FC236}">
                <a16:creationId xmlns:a16="http://schemas.microsoft.com/office/drawing/2014/main" id="{D8BA113C-B54F-99A0-56E8-0BD147CE86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2625" y="2381251"/>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199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23"/>
          <p:cNvSpPr txBox="1">
            <a:spLocks noGrp="1"/>
          </p:cNvSpPr>
          <p:nvPr>
            <p:ph type="title"/>
          </p:nvPr>
        </p:nvSpPr>
        <p:spPr>
          <a:xfrm>
            <a:off x="720000" y="3490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t>UCLA HHIPP Co-Directors</a:t>
            </a:r>
            <a:endParaRPr sz="3200" dirty="0"/>
          </a:p>
        </p:txBody>
      </p:sp>
      <p:grpSp>
        <p:nvGrpSpPr>
          <p:cNvPr id="480" name="Google Shape;480;p23"/>
          <p:cNvGrpSpPr/>
          <p:nvPr/>
        </p:nvGrpSpPr>
        <p:grpSpPr>
          <a:xfrm>
            <a:off x="4433092" y="2327860"/>
            <a:ext cx="277828" cy="481280"/>
            <a:chOff x="2656082" y="2287427"/>
            <a:chExt cx="207582" cy="359594"/>
          </a:xfrm>
        </p:grpSpPr>
        <p:sp>
          <p:nvSpPr>
            <p:cNvPr id="481" name="Google Shape;481;p23"/>
            <p:cNvSpPr/>
            <p:nvPr/>
          </p:nvSpPr>
          <p:spPr>
            <a:xfrm>
              <a:off x="2656082" y="2287427"/>
              <a:ext cx="207582" cy="359594"/>
            </a:xfrm>
            <a:custGeom>
              <a:avLst/>
              <a:gdLst/>
              <a:ahLst/>
              <a:cxnLst/>
              <a:rect l="l" t="t" r="r" b="b"/>
              <a:pathLst>
                <a:path w="6537" h="11324" extrusionOk="0">
                  <a:moveTo>
                    <a:pt x="5704" y="334"/>
                  </a:moveTo>
                  <a:cubicBezTo>
                    <a:pt x="5965" y="334"/>
                    <a:pt x="6192" y="561"/>
                    <a:pt x="6192" y="834"/>
                  </a:cubicBezTo>
                  <a:lnTo>
                    <a:pt x="6192" y="1323"/>
                  </a:lnTo>
                  <a:lnTo>
                    <a:pt x="346" y="1323"/>
                  </a:lnTo>
                  <a:lnTo>
                    <a:pt x="346" y="834"/>
                  </a:lnTo>
                  <a:cubicBezTo>
                    <a:pt x="346" y="561"/>
                    <a:pt x="560" y="334"/>
                    <a:pt x="834" y="334"/>
                  </a:cubicBezTo>
                  <a:close/>
                  <a:moveTo>
                    <a:pt x="6192" y="1644"/>
                  </a:moveTo>
                  <a:lnTo>
                    <a:pt x="6192" y="8990"/>
                  </a:lnTo>
                  <a:lnTo>
                    <a:pt x="1501" y="8990"/>
                  </a:lnTo>
                  <a:cubicBezTo>
                    <a:pt x="1405" y="8990"/>
                    <a:pt x="1334" y="9062"/>
                    <a:pt x="1334" y="9145"/>
                  </a:cubicBezTo>
                  <a:cubicBezTo>
                    <a:pt x="1334" y="9240"/>
                    <a:pt x="1405" y="9312"/>
                    <a:pt x="1501" y="9312"/>
                  </a:cubicBezTo>
                  <a:lnTo>
                    <a:pt x="6192" y="9312"/>
                  </a:lnTo>
                  <a:lnTo>
                    <a:pt x="6192" y="10478"/>
                  </a:lnTo>
                  <a:cubicBezTo>
                    <a:pt x="6192" y="10740"/>
                    <a:pt x="5965" y="10967"/>
                    <a:pt x="5704" y="10967"/>
                  </a:cubicBezTo>
                  <a:lnTo>
                    <a:pt x="834" y="10967"/>
                  </a:lnTo>
                  <a:cubicBezTo>
                    <a:pt x="560" y="10967"/>
                    <a:pt x="346" y="10740"/>
                    <a:pt x="346" y="10478"/>
                  </a:cubicBezTo>
                  <a:lnTo>
                    <a:pt x="346" y="9312"/>
                  </a:lnTo>
                  <a:lnTo>
                    <a:pt x="834" y="9312"/>
                  </a:lnTo>
                  <a:cubicBezTo>
                    <a:pt x="917" y="9312"/>
                    <a:pt x="1001" y="9240"/>
                    <a:pt x="1001" y="9145"/>
                  </a:cubicBezTo>
                  <a:cubicBezTo>
                    <a:pt x="1001" y="9062"/>
                    <a:pt x="917" y="8990"/>
                    <a:pt x="834" y="8990"/>
                  </a:cubicBezTo>
                  <a:lnTo>
                    <a:pt x="346" y="8990"/>
                  </a:lnTo>
                  <a:lnTo>
                    <a:pt x="346" y="1644"/>
                  </a:lnTo>
                  <a:close/>
                  <a:moveTo>
                    <a:pt x="834" y="1"/>
                  </a:moveTo>
                  <a:cubicBezTo>
                    <a:pt x="370" y="1"/>
                    <a:pt x="0" y="370"/>
                    <a:pt x="0" y="834"/>
                  </a:cubicBezTo>
                  <a:lnTo>
                    <a:pt x="0" y="10490"/>
                  </a:lnTo>
                  <a:cubicBezTo>
                    <a:pt x="0" y="10955"/>
                    <a:pt x="370" y="11324"/>
                    <a:pt x="834" y="11324"/>
                  </a:cubicBezTo>
                  <a:lnTo>
                    <a:pt x="5704" y="11324"/>
                  </a:lnTo>
                  <a:cubicBezTo>
                    <a:pt x="6156" y="11324"/>
                    <a:pt x="6537" y="10955"/>
                    <a:pt x="6537" y="10490"/>
                  </a:cubicBezTo>
                  <a:lnTo>
                    <a:pt x="6537" y="834"/>
                  </a:lnTo>
                  <a:cubicBezTo>
                    <a:pt x="6513" y="370"/>
                    <a:pt x="6144" y="1"/>
                    <a:pt x="57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 name="Google Shape;482;p23"/>
            <p:cNvSpPr/>
            <p:nvPr/>
          </p:nvSpPr>
          <p:spPr>
            <a:xfrm>
              <a:off x="2754395" y="2308608"/>
              <a:ext cx="31787" cy="10257"/>
            </a:xfrm>
            <a:custGeom>
              <a:avLst/>
              <a:gdLst/>
              <a:ahLst/>
              <a:cxnLst/>
              <a:rect l="l" t="t" r="r" b="b"/>
              <a:pathLst>
                <a:path w="1001" h="323" extrusionOk="0">
                  <a:moveTo>
                    <a:pt x="167" y="1"/>
                  </a:moveTo>
                  <a:cubicBezTo>
                    <a:pt x="72" y="1"/>
                    <a:pt x="0" y="72"/>
                    <a:pt x="0" y="167"/>
                  </a:cubicBezTo>
                  <a:cubicBezTo>
                    <a:pt x="0" y="251"/>
                    <a:pt x="72" y="322"/>
                    <a:pt x="167" y="322"/>
                  </a:cubicBezTo>
                  <a:lnTo>
                    <a:pt x="834" y="322"/>
                  </a:lnTo>
                  <a:cubicBezTo>
                    <a:pt x="917" y="322"/>
                    <a:pt x="1000" y="251"/>
                    <a:pt x="1000" y="167"/>
                  </a:cubicBezTo>
                  <a:cubicBezTo>
                    <a:pt x="1000" y="72"/>
                    <a:pt x="917"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 name="Google Shape;483;p23"/>
            <p:cNvSpPr/>
            <p:nvPr/>
          </p:nvSpPr>
          <p:spPr>
            <a:xfrm>
              <a:off x="2743789" y="2594053"/>
              <a:ext cx="31406" cy="31056"/>
            </a:xfrm>
            <a:custGeom>
              <a:avLst/>
              <a:gdLst/>
              <a:ahLst/>
              <a:cxnLst/>
              <a:rect l="l" t="t" r="r" b="b"/>
              <a:pathLst>
                <a:path w="989" h="978" extrusionOk="0">
                  <a:moveTo>
                    <a:pt x="501" y="322"/>
                  </a:moveTo>
                  <a:cubicBezTo>
                    <a:pt x="584" y="322"/>
                    <a:pt x="656" y="406"/>
                    <a:pt x="656" y="489"/>
                  </a:cubicBezTo>
                  <a:cubicBezTo>
                    <a:pt x="656" y="584"/>
                    <a:pt x="584" y="656"/>
                    <a:pt x="501" y="656"/>
                  </a:cubicBezTo>
                  <a:cubicBezTo>
                    <a:pt x="406" y="656"/>
                    <a:pt x="334" y="584"/>
                    <a:pt x="334" y="489"/>
                  </a:cubicBezTo>
                  <a:cubicBezTo>
                    <a:pt x="334" y="406"/>
                    <a:pt x="406" y="322"/>
                    <a:pt x="501" y="322"/>
                  </a:cubicBezTo>
                  <a:close/>
                  <a:moveTo>
                    <a:pt x="501" y="1"/>
                  </a:moveTo>
                  <a:cubicBezTo>
                    <a:pt x="227" y="1"/>
                    <a:pt x="1" y="227"/>
                    <a:pt x="1" y="489"/>
                  </a:cubicBezTo>
                  <a:cubicBezTo>
                    <a:pt x="1" y="763"/>
                    <a:pt x="227" y="977"/>
                    <a:pt x="501" y="977"/>
                  </a:cubicBezTo>
                  <a:cubicBezTo>
                    <a:pt x="763" y="977"/>
                    <a:pt x="989" y="763"/>
                    <a:pt x="989" y="489"/>
                  </a:cubicBezTo>
                  <a:cubicBezTo>
                    <a:pt x="989" y="227"/>
                    <a:pt x="775" y="1"/>
                    <a:pt x="5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 name="Google Shape;484;p23"/>
            <p:cNvSpPr/>
            <p:nvPr/>
          </p:nvSpPr>
          <p:spPr>
            <a:xfrm>
              <a:off x="2733596" y="2308608"/>
              <a:ext cx="10225" cy="10257"/>
            </a:xfrm>
            <a:custGeom>
              <a:avLst/>
              <a:gdLst/>
              <a:ahLst/>
              <a:cxnLst/>
              <a:rect l="l" t="t" r="r" b="b"/>
              <a:pathLst>
                <a:path w="322" h="323" extrusionOk="0">
                  <a:moveTo>
                    <a:pt x="155" y="1"/>
                  </a:moveTo>
                  <a:cubicBezTo>
                    <a:pt x="72" y="1"/>
                    <a:pt x="0" y="72"/>
                    <a:pt x="0" y="167"/>
                  </a:cubicBezTo>
                  <a:cubicBezTo>
                    <a:pt x="0" y="251"/>
                    <a:pt x="72" y="322"/>
                    <a:pt x="155" y="322"/>
                  </a:cubicBezTo>
                  <a:cubicBezTo>
                    <a:pt x="250" y="322"/>
                    <a:pt x="322" y="251"/>
                    <a:pt x="322" y="167"/>
                  </a:cubicBezTo>
                  <a:cubicBezTo>
                    <a:pt x="322" y="72"/>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85" name="Google Shape;485;p23"/>
          <p:cNvGrpSpPr/>
          <p:nvPr/>
        </p:nvGrpSpPr>
        <p:grpSpPr>
          <a:xfrm>
            <a:off x="6606203" y="2344253"/>
            <a:ext cx="469743" cy="448495"/>
            <a:chOff x="7390435" y="3680868"/>
            <a:chExt cx="372073" cy="355243"/>
          </a:xfrm>
        </p:grpSpPr>
        <p:sp>
          <p:nvSpPr>
            <p:cNvPr id="486" name="Google Shape;486;p23"/>
            <p:cNvSpPr/>
            <p:nvPr/>
          </p:nvSpPr>
          <p:spPr>
            <a:xfrm>
              <a:off x="7390435" y="3744950"/>
              <a:ext cx="294178" cy="291162"/>
            </a:xfrm>
            <a:custGeom>
              <a:avLst/>
              <a:gdLst/>
              <a:ahLst/>
              <a:cxnLst/>
              <a:rect l="l" t="t" r="r" b="b"/>
              <a:pathLst>
                <a:path w="9264" h="9169" extrusionOk="0">
                  <a:moveTo>
                    <a:pt x="4668" y="0"/>
                  </a:moveTo>
                  <a:cubicBezTo>
                    <a:pt x="3441" y="0"/>
                    <a:pt x="2287" y="477"/>
                    <a:pt x="1417" y="1334"/>
                  </a:cubicBezTo>
                  <a:cubicBezTo>
                    <a:pt x="1358" y="1393"/>
                    <a:pt x="1358" y="1501"/>
                    <a:pt x="1417" y="1572"/>
                  </a:cubicBezTo>
                  <a:cubicBezTo>
                    <a:pt x="1447" y="1602"/>
                    <a:pt x="1489" y="1617"/>
                    <a:pt x="1532" y="1617"/>
                  </a:cubicBezTo>
                  <a:cubicBezTo>
                    <a:pt x="1575" y="1617"/>
                    <a:pt x="1620" y="1602"/>
                    <a:pt x="1655" y="1572"/>
                  </a:cubicBezTo>
                  <a:cubicBezTo>
                    <a:pt x="2465" y="774"/>
                    <a:pt x="3537" y="322"/>
                    <a:pt x="4668" y="322"/>
                  </a:cubicBezTo>
                  <a:cubicBezTo>
                    <a:pt x="5799" y="322"/>
                    <a:pt x="6870" y="774"/>
                    <a:pt x="7668" y="1572"/>
                  </a:cubicBezTo>
                  <a:cubicBezTo>
                    <a:pt x="8478" y="2382"/>
                    <a:pt x="8918" y="3453"/>
                    <a:pt x="8918" y="4584"/>
                  </a:cubicBezTo>
                  <a:cubicBezTo>
                    <a:pt x="8918" y="5715"/>
                    <a:pt x="8478" y="6787"/>
                    <a:pt x="7668" y="7585"/>
                  </a:cubicBezTo>
                  <a:cubicBezTo>
                    <a:pt x="6841" y="8412"/>
                    <a:pt x="5751" y="8826"/>
                    <a:pt x="4662" y="8826"/>
                  </a:cubicBezTo>
                  <a:cubicBezTo>
                    <a:pt x="3572" y="8826"/>
                    <a:pt x="2483" y="8412"/>
                    <a:pt x="1655" y="7585"/>
                  </a:cubicBezTo>
                  <a:cubicBezTo>
                    <a:pt x="953" y="6882"/>
                    <a:pt x="524" y="5965"/>
                    <a:pt x="441" y="4977"/>
                  </a:cubicBezTo>
                  <a:cubicBezTo>
                    <a:pt x="346" y="4013"/>
                    <a:pt x="596" y="3037"/>
                    <a:pt x="1132" y="2227"/>
                  </a:cubicBezTo>
                  <a:cubicBezTo>
                    <a:pt x="1179" y="2155"/>
                    <a:pt x="1167" y="2048"/>
                    <a:pt x="1096" y="1989"/>
                  </a:cubicBezTo>
                  <a:cubicBezTo>
                    <a:pt x="1066" y="1972"/>
                    <a:pt x="1035" y="1964"/>
                    <a:pt x="1005" y="1964"/>
                  </a:cubicBezTo>
                  <a:cubicBezTo>
                    <a:pt x="950" y="1964"/>
                    <a:pt x="896" y="1990"/>
                    <a:pt x="858" y="2036"/>
                  </a:cubicBezTo>
                  <a:cubicBezTo>
                    <a:pt x="274" y="2894"/>
                    <a:pt x="1" y="3953"/>
                    <a:pt x="108" y="5013"/>
                  </a:cubicBezTo>
                  <a:cubicBezTo>
                    <a:pt x="215" y="6073"/>
                    <a:pt x="679" y="7085"/>
                    <a:pt x="1429" y="7823"/>
                  </a:cubicBezTo>
                  <a:cubicBezTo>
                    <a:pt x="2322" y="8716"/>
                    <a:pt x="3501" y="9168"/>
                    <a:pt x="4680" y="9168"/>
                  </a:cubicBezTo>
                  <a:cubicBezTo>
                    <a:pt x="5858" y="9168"/>
                    <a:pt x="7025" y="8716"/>
                    <a:pt x="7918" y="7823"/>
                  </a:cubicBezTo>
                  <a:cubicBezTo>
                    <a:pt x="8787" y="6966"/>
                    <a:pt x="9264" y="5799"/>
                    <a:pt x="9264" y="4584"/>
                  </a:cubicBezTo>
                  <a:cubicBezTo>
                    <a:pt x="9264" y="3358"/>
                    <a:pt x="8787" y="2203"/>
                    <a:pt x="7906" y="1334"/>
                  </a:cubicBezTo>
                  <a:cubicBezTo>
                    <a:pt x="7049" y="477"/>
                    <a:pt x="5882" y="0"/>
                    <a:pt x="46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 name="Google Shape;487;p23"/>
            <p:cNvSpPr/>
            <p:nvPr/>
          </p:nvSpPr>
          <p:spPr>
            <a:xfrm>
              <a:off x="7408948" y="3772259"/>
              <a:ext cx="259407" cy="236257"/>
            </a:xfrm>
            <a:custGeom>
              <a:avLst/>
              <a:gdLst/>
              <a:ahLst/>
              <a:cxnLst/>
              <a:rect l="l" t="t" r="r" b="b"/>
              <a:pathLst>
                <a:path w="8169" h="7440" extrusionOk="0">
                  <a:moveTo>
                    <a:pt x="4085" y="319"/>
                  </a:moveTo>
                  <a:cubicBezTo>
                    <a:pt x="4942" y="319"/>
                    <a:pt x="5823" y="653"/>
                    <a:pt x="6478" y="1319"/>
                  </a:cubicBezTo>
                  <a:cubicBezTo>
                    <a:pt x="7800" y="2653"/>
                    <a:pt x="7800" y="4796"/>
                    <a:pt x="6478" y="6117"/>
                  </a:cubicBezTo>
                  <a:cubicBezTo>
                    <a:pt x="5817" y="6778"/>
                    <a:pt x="4951" y="7109"/>
                    <a:pt x="4083" y="7109"/>
                  </a:cubicBezTo>
                  <a:cubicBezTo>
                    <a:pt x="3216" y="7109"/>
                    <a:pt x="2346" y="6778"/>
                    <a:pt x="1680" y="6117"/>
                  </a:cubicBezTo>
                  <a:cubicBezTo>
                    <a:pt x="358" y="4796"/>
                    <a:pt x="358" y="2653"/>
                    <a:pt x="1680" y="1319"/>
                  </a:cubicBezTo>
                  <a:cubicBezTo>
                    <a:pt x="2335" y="664"/>
                    <a:pt x="3216" y="319"/>
                    <a:pt x="4085" y="319"/>
                  </a:cubicBezTo>
                  <a:close/>
                  <a:moveTo>
                    <a:pt x="4088" y="1"/>
                  </a:moveTo>
                  <a:cubicBezTo>
                    <a:pt x="3132" y="1"/>
                    <a:pt x="2174" y="361"/>
                    <a:pt x="1442" y="1081"/>
                  </a:cubicBezTo>
                  <a:cubicBezTo>
                    <a:pt x="1" y="2534"/>
                    <a:pt x="1" y="4891"/>
                    <a:pt x="1442" y="6356"/>
                  </a:cubicBezTo>
                  <a:cubicBezTo>
                    <a:pt x="2180" y="7082"/>
                    <a:pt x="3120" y="7439"/>
                    <a:pt x="4085" y="7439"/>
                  </a:cubicBezTo>
                  <a:cubicBezTo>
                    <a:pt x="5037" y="7439"/>
                    <a:pt x="5978" y="7082"/>
                    <a:pt x="6716" y="6356"/>
                  </a:cubicBezTo>
                  <a:cubicBezTo>
                    <a:pt x="8169" y="4891"/>
                    <a:pt x="8169" y="2546"/>
                    <a:pt x="6716" y="1081"/>
                  </a:cubicBezTo>
                  <a:cubicBezTo>
                    <a:pt x="5996" y="361"/>
                    <a:pt x="5043" y="1"/>
                    <a:pt x="4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 name="Google Shape;488;p23"/>
            <p:cNvSpPr/>
            <p:nvPr/>
          </p:nvSpPr>
          <p:spPr>
            <a:xfrm>
              <a:off x="7487986" y="3680868"/>
              <a:ext cx="274522" cy="259565"/>
            </a:xfrm>
            <a:custGeom>
              <a:avLst/>
              <a:gdLst/>
              <a:ahLst/>
              <a:cxnLst/>
              <a:rect l="l" t="t" r="r" b="b"/>
              <a:pathLst>
                <a:path w="8645" h="8174" extrusionOk="0">
                  <a:moveTo>
                    <a:pt x="3614" y="0"/>
                  </a:moveTo>
                  <a:cubicBezTo>
                    <a:pt x="2438" y="0"/>
                    <a:pt x="1262" y="447"/>
                    <a:pt x="369" y="1340"/>
                  </a:cubicBezTo>
                  <a:cubicBezTo>
                    <a:pt x="262" y="1447"/>
                    <a:pt x="167" y="1566"/>
                    <a:pt x="60" y="1685"/>
                  </a:cubicBezTo>
                  <a:cubicBezTo>
                    <a:pt x="0" y="1756"/>
                    <a:pt x="12" y="1864"/>
                    <a:pt x="84" y="1923"/>
                  </a:cubicBezTo>
                  <a:cubicBezTo>
                    <a:pt x="118" y="1948"/>
                    <a:pt x="155" y="1960"/>
                    <a:pt x="191" y="1960"/>
                  </a:cubicBezTo>
                  <a:cubicBezTo>
                    <a:pt x="240" y="1960"/>
                    <a:pt x="287" y="1936"/>
                    <a:pt x="322" y="1887"/>
                  </a:cubicBezTo>
                  <a:cubicBezTo>
                    <a:pt x="417" y="1792"/>
                    <a:pt x="500" y="1685"/>
                    <a:pt x="608" y="1578"/>
                  </a:cubicBezTo>
                  <a:cubicBezTo>
                    <a:pt x="1435" y="750"/>
                    <a:pt x="2524" y="337"/>
                    <a:pt x="3614" y="337"/>
                  </a:cubicBezTo>
                  <a:cubicBezTo>
                    <a:pt x="4703" y="337"/>
                    <a:pt x="5793" y="750"/>
                    <a:pt x="6620" y="1578"/>
                  </a:cubicBezTo>
                  <a:cubicBezTo>
                    <a:pt x="8275" y="3233"/>
                    <a:pt x="8275" y="5936"/>
                    <a:pt x="6620" y="7591"/>
                  </a:cubicBezTo>
                  <a:cubicBezTo>
                    <a:pt x="6513" y="7698"/>
                    <a:pt x="6418" y="7781"/>
                    <a:pt x="6311" y="7876"/>
                  </a:cubicBezTo>
                  <a:cubicBezTo>
                    <a:pt x="6239" y="7936"/>
                    <a:pt x="6215" y="8043"/>
                    <a:pt x="6275" y="8114"/>
                  </a:cubicBezTo>
                  <a:cubicBezTo>
                    <a:pt x="6311" y="8162"/>
                    <a:pt x="6358" y="8174"/>
                    <a:pt x="6418" y="8174"/>
                  </a:cubicBezTo>
                  <a:cubicBezTo>
                    <a:pt x="6454" y="8174"/>
                    <a:pt x="6489" y="8162"/>
                    <a:pt x="6513" y="8126"/>
                  </a:cubicBezTo>
                  <a:cubicBezTo>
                    <a:pt x="6632" y="8043"/>
                    <a:pt x="6751" y="7936"/>
                    <a:pt x="6858" y="7817"/>
                  </a:cubicBezTo>
                  <a:cubicBezTo>
                    <a:pt x="8644" y="6031"/>
                    <a:pt x="8644" y="3126"/>
                    <a:pt x="6858" y="1340"/>
                  </a:cubicBezTo>
                  <a:cubicBezTo>
                    <a:pt x="5965" y="447"/>
                    <a:pt x="4790" y="0"/>
                    <a:pt x="3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 name="Google Shape;489;p23"/>
            <p:cNvSpPr/>
            <p:nvPr/>
          </p:nvSpPr>
          <p:spPr>
            <a:xfrm>
              <a:off x="7691758" y="3789502"/>
              <a:ext cx="34073" cy="102918"/>
            </a:xfrm>
            <a:custGeom>
              <a:avLst/>
              <a:gdLst/>
              <a:ahLst/>
              <a:cxnLst/>
              <a:rect l="l" t="t" r="r" b="b"/>
              <a:pathLst>
                <a:path w="1073" h="3241" extrusionOk="0">
                  <a:moveTo>
                    <a:pt x="589" y="1"/>
                  </a:moveTo>
                  <a:cubicBezTo>
                    <a:pt x="580" y="1"/>
                    <a:pt x="570" y="1"/>
                    <a:pt x="560" y="2"/>
                  </a:cubicBezTo>
                  <a:cubicBezTo>
                    <a:pt x="477" y="38"/>
                    <a:pt x="429" y="121"/>
                    <a:pt x="441" y="217"/>
                  </a:cubicBezTo>
                  <a:cubicBezTo>
                    <a:pt x="715" y="1157"/>
                    <a:pt x="560" y="2145"/>
                    <a:pt x="37" y="2967"/>
                  </a:cubicBezTo>
                  <a:cubicBezTo>
                    <a:pt x="1" y="3038"/>
                    <a:pt x="13" y="3146"/>
                    <a:pt x="84" y="3205"/>
                  </a:cubicBezTo>
                  <a:cubicBezTo>
                    <a:pt x="120" y="3217"/>
                    <a:pt x="144" y="3241"/>
                    <a:pt x="167" y="3241"/>
                  </a:cubicBezTo>
                  <a:cubicBezTo>
                    <a:pt x="239" y="3241"/>
                    <a:pt x="275" y="3205"/>
                    <a:pt x="310" y="3158"/>
                  </a:cubicBezTo>
                  <a:cubicBezTo>
                    <a:pt x="906" y="2265"/>
                    <a:pt x="1072" y="1169"/>
                    <a:pt x="775" y="121"/>
                  </a:cubicBezTo>
                  <a:cubicBezTo>
                    <a:pt x="743" y="47"/>
                    <a:pt x="672" y="1"/>
                    <a:pt x="5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 name="Google Shape;490;p23"/>
            <p:cNvSpPr/>
            <p:nvPr/>
          </p:nvSpPr>
          <p:spPr>
            <a:xfrm>
              <a:off x="7536000" y="3708082"/>
              <a:ext cx="173192" cy="72052"/>
            </a:xfrm>
            <a:custGeom>
              <a:avLst/>
              <a:gdLst/>
              <a:ahLst/>
              <a:cxnLst/>
              <a:rect l="l" t="t" r="r" b="b"/>
              <a:pathLst>
                <a:path w="5454" h="2269" extrusionOk="0">
                  <a:moveTo>
                    <a:pt x="2121" y="0"/>
                  </a:moveTo>
                  <a:cubicBezTo>
                    <a:pt x="1410" y="0"/>
                    <a:pt x="707" y="204"/>
                    <a:pt x="108" y="590"/>
                  </a:cubicBezTo>
                  <a:cubicBezTo>
                    <a:pt x="36" y="638"/>
                    <a:pt x="0" y="733"/>
                    <a:pt x="60" y="828"/>
                  </a:cubicBezTo>
                  <a:cubicBezTo>
                    <a:pt x="91" y="874"/>
                    <a:pt x="147" y="906"/>
                    <a:pt x="205" y="906"/>
                  </a:cubicBezTo>
                  <a:cubicBezTo>
                    <a:pt x="237" y="906"/>
                    <a:pt x="269" y="897"/>
                    <a:pt x="298" y="876"/>
                  </a:cubicBezTo>
                  <a:cubicBezTo>
                    <a:pt x="841" y="534"/>
                    <a:pt x="1478" y="344"/>
                    <a:pt x="2123" y="344"/>
                  </a:cubicBezTo>
                  <a:cubicBezTo>
                    <a:pt x="2241" y="344"/>
                    <a:pt x="2359" y="351"/>
                    <a:pt x="2477" y="364"/>
                  </a:cubicBezTo>
                  <a:cubicBezTo>
                    <a:pt x="3251" y="435"/>
                    <a:pt x="3977" y="792"/>
                    <a:pt x="4513" y="1328"/>
                  </a:cubicBezTo>
                  <a:cubicBezTo>
                    <a:pt x="4763" y="1590"/>
                    <a:pt x="4977" y="1864"/>
                    <a:pt x="5120" y="2185"/>
                  </a:cubicBezTo>
                  <a:cubicBezTo>
                    <a:pt x="5156" y="2245"/>
                    <a:pt x="5215" y="2269"/>
                    <a:pt x="5275" y="2269"/>
                  </a:cubicBezTo>
                  <a:cubicBezTo>
                    <a:pt x="5299" y="2269"/>
                    <a:pt x="5323" y="2269"/>
                    <a:pt x="5346" y="2257"/>
                  </a:cubicBezTo>
                  <a:cubicBezTo>
                    <a:pt x="5418" y="2197"/>
                    <a:pt x="5453" y="2102"/>
                    <a:pt x="5406" y="2019"/>
                  </a:cubicBezTo>
                  <a:cubicBezTo>
                    <a:pt x="5227" y="1673"/>
                    <a:pt x="5001" y="1364"/>
                    <a:pt x="4739" y="1102"/>
                  </a:cubicBezTo>
                  <a:cubicBezTo>
                    <a:pt x="4144" y="507"/>
                    <a:pt x="3334" y="114"/>
                    <a:pt x="2489" y="18"/>
                  </a:cubicBezTo>
                  <a:cubicBezTo>
                    <a:pt x="2366" y="6"/>
                    <a:pt x="2243" y="0"/>
                    <a:pt x="2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 name="Google Shape;491;p23"/>
            <p:cNvSpPr/>
            <p:nvPr/>
          </p:nvSpPr>
          <p:spPr>
            <a:xfrm>
              <a:off x="7501228" y="3819415"/>
              <a:ext cx="75640" cy="141437"/>
            </a:xfrm>
            <a:custGeom>
              <a:avLst/>
              <a:gdLst/>
              <a:ahLst/>
              <a:cxnLst/>
              <a:rect l="l" t="t" r="r" b="b"/>
              <a:pathLst>
                <a:path w="2382" h="4454" extrusionOk="0">
                  <a:moveTo>
                    <a:pt x="1012" y="692"/>
                  </a:moveTo>
                  <a:lnTo>
                    <a:pt x="1012" y="2061"/>
                  </a:lnTo>
                  <a:cubicBezTo>
                    <a:pt x="607" y="2001"/>
                    <a:pt x="310" y="1715"/>
                    <a:pt x="310" y="1370"/>
                  </a:cubicBezTo>
                  <a:cubicBezTo>
                    <a:pt x="310" y="1025"/>
                    <a:pt x="607" y="763"/>
                    <a:pt x="1012" y="692"/>
                  </a:cubicBezTo>
                  <a:close/>
                  <a:moveTo>
                    <a:pt x="1357" y="2418"/>
                  </a:moveTo>
                  <a:cubicBezTo>
                    <a:pt x="1750" y="2477"/>
                    <a:pt x="2048" y="2751"/>
                    <a:pt x="2048" y="3097"/>
                  </a:cubicBezTo>
                  <a:cubicBezTo>
                    <a:pt x="2048" y="3430"/>
                    <a:pt x="1738" y="3704"/>
                    <a:pt x="1357" y="3763"/>
                  </a:cubicBezTo>
                  <a:lnTo>
                    <a:pt x="1357" y="2418"/>
                  </a:lnTo>
                  <a:close/>
                  <a:moveTo>
                    <a:pt x="1191" y="1"/>
                  </a:moveTo>
                  <a:cubicBezTo>
                    <a:pt x="1095" y="1"/>
                    <a:pt x="1024" y="72"/>
                    <a:pt x="1024" y="168"/>
                  </a:cubicBezTo>
                  <a:lnTo>
                    <a:pt x="1024" y="358"/>
                  </a:lnTo>
                  <a:cubicBezTo>
                    <a:pt x="441" y="430"/>
                    <a:pt x="0" y="870"/>
                    <a:pt x="0" y="1370"/>
                  </a:cubicBezTo>
                  <a:cubicBezTo>
                    <a:pt x="0" y="1882"/>
                    <a:pt x="441" y="2323"/>
                    <a:pt x="1024" y="2382"/>
                  </a:cubicBezTo>
                  <a:lnTo>
                    <a:pt x="1024" y="3763"/>
                  </a:lnTo>
                  <a:cubicBezTo>
                    <a:pt x="619" y="3704"/>
                    <a:pt x="322" y="3430"/>
                    <a:pt x="322" y="3085"/>
                  </a:cubicBezTo>
                  <a:cubicBezTo>
                    <a:pt x="322" y="2989"/>
                    <a:pt x="250" y="2918"/>
                    <a:pt x="167" y="2918"/>
                  </a:cubicBezTo>
                  <a:cubicBezTo>
                    <a:pt x="71" y="2918"/>
                    <a:pt x="0" y="2989"/>
                    <a:pt x="0" y="3085"/>
                  </a:cubicBezTo>
                  <a:cubicBezTo>
                    <a:pt x="0" y="3609"/>
                    <a:pt x="441" y="4037"/>
                    <a:pt x="1024" y="4097"/>
                  </a:cubicBezTo>
                  <a:lnTo>
                    <a:pt x="1024" y="4287"/>
                  </a:lnTo>
                  <a:cubicBezTo>
                    <a:pt x="1024" y="4371"/>
                    <a:pt x="1095" y="4454"/>
                    <a:pt x="1191" y="4454"/>
                  </a:cubicBezTo>
                  <a:cubicBezTo>
                    <a:pt x="1274" y="4454"/>
                    <a:pt x="1357" y="4371"/>
                    <a:pt x="1357" y="4287"/>
                  </a:cubicBezTo>
                  <a:lnTo>
                    <a:pt x="1357" y="4097"/>
                  </a:lnTo>
                  <a:cubicBezTo>
                    <a:pt x="1929" y="4025"/>
                    <a:pt x="2381" y="3585"/>
                    <a:pt x="2381" y="3085"/>
                  </a:cubicBezTo>
                  <a:cubicBezTo>
                    <a:pt x="2381" y="2573"/>
                    <a:pt x="1929" y="2144"/>
                    <a:pt x="1357" y="2073"/>
                  </a:cubicBezTo>
                  <a:lnTo>
                    <a:pt x="1357" y="692"/>
                  </a:lnTo>
                  <a:cubicBezTo>
                    <a:pt x="1750" y="751"/>
                    <a:pt x="2048" y="1025"/>
                    <a:pt x="2048" y="1370"/>
                  </a:cubicBezTo>
                  <a:cubicBezTo>
                    <a:pt x="2048" y="1465"/>
                    <a:pt x="2131" y="1537"/>
                    <a:pt x="2215" y="1537"/>
                  </a:cubicBezTo>
                  <a:cubicBezTo>
                    <a:pt x="2298" y="1537"/>
                    <a:pt x="2381" y="1465"/>
                    <a:pt x="2381" y="1370"/>
                  </a:cubicBezTo>
                  <a:cubicBezTo>
                    <a:pt x="2381" y="846"/>
                    <a:pt x="1929" y="418"/>
                    <a:pt x="1345" y="358"/>
                  </a:cubicBezTo>
                  <a:lnTo>
                    <a:pt x="1345" y="168"/>
                  </a:lnTo>
                  <a:cubicBezTo>
                    <a:pt x="1345" y="72"/>
                    <a:pt x="1274" y="1"/>
                    <a:pt x="1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92" name="Google Shape;492;p23"/>
          <p:cNvGrpSpPr/>
          <p:nvPr/>
        </p:nvGrpSpPr>
        <p:grpSpPr>
          <a:xfrm>
            <a:off x="778370" y="2327995"/>
            <a:ext cx="3682602" cy="2691855"/>
            <a:chOff x="1569550" y="1458000"/>
            <a:chExt cx="1466761" cy="2691855"/>
          </a:xfrm>
        </p:grpSpPr>
        <p:grpSp>
          <p:nvGrpSpPr>
            <p:cNvPr id="493" name="Google Shape;493;p23"/>
            <p:cNvGrpSpPr/>
            <p:nvPr/>
          </p:nvGrpSpPr>
          <p:grpSpPr>
            <a:xfrm>
              <a:off x="1569550" y="3166425"/>
              <a:ext cx="1466761" cy="983430"/>
              <a:chOff x="1228601" y="3299388"/>
              <a:chExt cx="1596909" cy="983430"/>
            </a:xfrm>
          </p:grpSpPr>
          <p:sp>
            <p:nvSpPr>
              <p:cNvPr id="494" name="Google Shape;494;p23"/>
              <p:cNvSpPr txBox="1"/>
              <p:nvPr/>
            </p:nvSpPr>
            <p:spPr>
              <a:xfrm>
                <a:off x="1228610" y="3299388"/>
                <a:ext cx="15969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2000" dirty="0">
                    <a:solidFill>
                      <a:schemeClr val="dk1"/>
                    </a:solidFill>
                    <a:latin typeface="Share Tech"/>
                    <a:ea typeface="Share Tech"/>
                    <a:cs typeface="Share Tech"/>
                    <a:sym typeface="Share Tech"/>
                  </a:rPr>
                  <a:t>Ian Holloway, PhD, LCSW, MPH</a:t>
                </a:r>
              </a:p>
              <a:p>
                <a:pPr marL="0" lvl="0" indent="0" algn="ctr" rtl="0">
                  <a:spcBef>
                    <a:spcPts val="0"/>
                  </a:spcBef>
                  <a:spcAft>
                    <a:spcPts val="0"/>
                  </a:spcAft>
                  <a:buNone/>
                </a:pPr>
                <a:r>
                  <a:rPr lang="en-US" sz="2000" dirty="0">
                    <a:solidFill>
                      <a:schemeClr val="dk1"/>
                    </a:solidFill>
                    <a:latin typeface="Share Tech"/>
                    <a:ea typeface="Share Tech"/>
                    <a:cs typeface="Share Tech"/>
                    <a:sym typeface="Share Tech"/>
                  </a:rPr>
                  <a:t>Professor</a:t>
                </a:r>
              </a:p>
            </p:txBody>
          </p:sp>
          <p:sp>
            <p:nvSpPr>
              <p:cNvPr id="495" name="Google Shape;495;p23"/>
              <p:cNvSpPr txBox="1"/>
              <p:nvPr/>
            </p:nvSpPr>
            <p:spPr>
              <a:xfrm>
                <a:off x="1228601" y="3601818"/>
                <a:ext cx="1596900" cy="6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dk1"/>
                    </a:solidFill>
                    <a:latin typeface="Maven Pro"/>
                    <a:ea typeface="Maven Pro"/>
                    <a:cs typeface="Maven Pro"/>
                    <a:sym typeface="Maven Pro"/>
                  </a:rPr>
                  <a:t>(he/him/his)</a:t>
                </a:r>
              </a:p>
            </p:txBody>
          </p:sp>
        </p:grpSp>
        <p:sp>
          <p:nvSpPr>
            <p:cNvPr id="496" name="Google Shape;496;p23"/>
            <p:cNvSpPr txBox="1"/>
            <p:nvPr/>
          </p:nvSpPr>
          <p:spPr>
            <a:xfrm>
              <a:off x="1918625" y="1458000"/>
              <a:ext cx="768600" cy="45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Share Tech"/>
                <a:ea typeface="Share Tech"/>
                <a:cs typeface="Share Tech"/>
                <a:sym typeface="Share Tech"/>
              </a:endParaRPr>
            </a:p>
          </p:txBody>
        </p:sp>
      </p:grpSp>
      <p:grpSp>
        <p:nvGrpSpPr>
          <p:cNvPr id="497" name="Google Shape;497;p23"/>
          <p:cNvGrpSpPr/>
          <p:nvPr/>
        </p:nvGrpSpPr>
        <p:grpSpPr>
          <a:xfrm>
            <a:off x="5086862" y="2327860"/>
            <a:ext cx="3085428" cy="2689409"/>
            <a:chOff x="3838663" y="1458000"/>
            <a:chExt cx="1583796" cy="2689409"/>
          </a:xfrm>
        </p:grpSpPr>
        <p:grpSp>
          <p:nvGrpSpPr>
            <p:cNvPr id="498" name="Google Shape;498;p23"/>
            <p:cNvGrpSpPr/>
            <p:nvPr/>
          </p:nvGrpSpPr>
          <p:grpSpPr>
            <a:xfrm>
              <a:off x="3838663" y="3163974"/>
              <a:ext cx="1583796" cy="983435"/>
              <a:chOff x="3012024" y="3299387"/>
              <a:chExt cx="1583796" cy="983435"/>
            </a:xfrm>
          </p:grpSpPr>
          <p:sp>
            <p:nvSpPr>
              <p:cNvPr id="499" name="Google Shape;499;p23"/>
              <p:cNvSpPr txBox="1"/>
              <p:nvPr/>
            </p:nvSpPr>
            <p:spPr>
              <a:xfrm>
                <a:off x="3012031" y="3299387"/>
                <a:ext cx="1583789"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2000" dirty="0">
                    <a:solidFill>
                      <a:schemeClr val="dk1"/>
                    </a:solidFill>
                    <a:latin typeface="Share Tech"/>
                    <a:ea typeface="Share Tech"/>
                    <a:cs typeface="Share Tech"/>
                    <a:sym typeface="Share Tech"/>
                  </a:rPr>
                  <a:t>Ayako Miyashita Ochoa, JD</a:t>
                </a:r>
              </a:p>
              <a:p>
                <a:pPr marL="0" lvl="0" indent="0" algn="ctr" rtl="0">
                  <a:spcBef>
                    <a:spcPts val="0"/>
                  </a:spcBef>
                  <a:spcAft>
                    <a:spcPts val="0"/>
                  </a:spcAft>
                  <a:buNone/>
                </a:pPr>
                <a:r>
                  <a:rPr lang="en-US" sz="2000" dirty="0">
                    <a:solidFill>
                      <a:schemeClr val="dk1"/>
                    </a:solidFill>
                    <a:latin typeface="Share Tech"/>
                    <a:ea typeface="Share Tech"/>
                    <a:cs typeface="Share Tech"/>
                    <a:sym typeface="Share Tech"/>
                  </a:rPr>
                  <a:t>Adjunct Professor</a:t>
                </a:r>
              </a:p>
            </p:txBody>
          </p:sp>
          <p:sp>
            <p:nvSpPr>
              <p:cNvPr id="500" name="Google Shape;500;p23"/>
              <p:cNvSpPr txBox="1"/>
              <p:nvPr/>
            </p:nvSpPr>
            <p:spPr>
              <a:xfrm>
                <a:off x="3012024" y="3601822"/>
                <a:ext cx="1466700" cy="6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dk1"/>
                    </a:solidFill>
                    <a:latin typeface="Maven Pro"/>
                    <a:ea typeface="Maven Pro"/>
                    <a:cs typeface="Maven Pro"/>
                    <a:sym typeface="Maven Pro"/>
                  </a:rPr>
                  <a:t>(she/her/hers)</a:t>
                </a:r>
                <a:endParaRPr dirty="0">
                  <a:solidFill>
                    <a:schemeClr val="dk1"/>
                  </a:solidFill>
                  <a:latin typeface="Maven Pro"/>
                  <a:ea typeface="Maven Pro"/>
                  <a:cs typeface="Maven Pro"/>
                  <a:sym typeface="Maven Pro"/>
                </a:endParaRPr>
              </a:p>
            </p:txBody>
          </p:sp>
        </p:grpSp>
        <p:sp>
          <p:nvSpPr>
            <p:cNvPr id="501" name="Google Shape;501;p23"/>
            <p:cNvSpPr txBox="1"/>
            <p:nvPr/>
          </p:nvSpPr>
          <p:spPr>
            <a:xfrm>
              <a:off x="4187717" y="1458000"/>
              <a:ext cx="1234742" cy="45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5"/>
                </a:solidFill>
                <a:latin typeface="Share Tech"/>
                <a:ea typeface="Share Tech"/>
                <a:cs typeface="Share Tech"/>
                <a:sym typeface="Share Tech"/>
              </a:endParaRPr>
            </a:p>
          </p:txBody>
        </p:sp>
      </p:grpSp>
      <p:pic>
        <p:nvPicPr>
          <p:cNvPr id="11" name="Picture 10">
            <a:extLst>
              <a:ext uri="{FF2B5EF4-FFF2-40B4-BE49-F238E27FC236}">
                <a16:creationId xmlns:a16="http://schemas.microsoft.com/office/drawing/2014/main" id="{036EBBBB-0480-AFD6-0AFC-BD2F09C9C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380" y="1112200"/>
            <a:ext cx="2566344" cy="2566344"/>
          </a:xfrm>
          <a:prstGeom prst="rect">
            <a:avLst/>
          </a:prstGeom>
        </p:spPr>
      </p:pic>
      <p:pic>
        <p:nvPicPr>
          <p:cNvPr id="12" name="Picture 11">
            <a:extLst>
              <a:ext uri="{FF2B5EF4-FFF2-40B4-BE49-F238E27FC236}">
                <a16:creationId xmlns:a16="http://schemas.microsoft.com/office/drawing/2014/main" id="{6859CFA7-A5D8-7543-6E74-319A318AA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471" y="1104459"/>
            <a:ext cx="2569464" cy="256946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23"/>
          <p:cNvSpPr txBox="1">
            <a:spLocks noGrp="1"/>
          </p:cNvSpPr>
          <p:nvPr>
            <p:ph type="title"/>
          </p:nvPr>
        </p:nvSpPr>
        <p:spPr>
          <a:xfrm>
            <a:off x="720000" y="3744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Mission: Co-create research that informs policy and practice and addresses intersecting oppressions to improve community health</a:t>
            </a:r>
            <a:endParaRPr dirty="0"/>
          </a:p>
          <a:p>
            <a:pPr marL="0" lvl="0" indent="0" algn="l" rtl="0">
              <a:spcBef>
                <a:spcPts val="0"/>
              </a:spcBef>
              <a:spcAft>
                <a:spcPts val="0"/>
              </a:spcAft>
              <a:buNone/>
            </a:pPr>
            <a:endParaRPr dirty="0"/>
          </a:p>
        </p:txBody>
      </p:sp>
      <p:sp>
        <p:nvSpPr>
          <p:cNvPr id="467" name="Google Shape;467;p23"/>
          <p:cNvSpPr/>
          <p:nvPr/>
        </p:nvSpPr>
        <p:spPr>
          <a:xfrm>
            <a:off x="1203397" y="2737998"/>
            <a:ext cx="2223622" cy="18006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9" name="Google Shape;469;p23"/>
          <p:cNvSpPr/>
          <p:nvPr/>
        </p:nvSpPr>
        <p:spPr>
          <a:xfrm>
            <a:off x="3472468" y="2737998"/>
            <a:ext cx="2223622" cy="18006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 name="Google Shape;471;p23"/>
          <p:cNvSpPr/>
          <p:nvPr/>
        </p:nvSpPr>
        <p:spPr>
          <a:xfrm>
            <a:off x="5741540" y="2737998"/>
            <a:ext cx="2223622" cy="18006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73" name="Google Shape;473;p23"/>
          <p:cNvGrpSpPr/>
          <p:nvPr/>
        </p:nvGrpSpPr>
        <p:grpSpPr>
          <a:xfrm>
            <a:off x="2068052" y="2238182"/>
            <a:ext cx="469758" cy="330431"/>
            <a:chOff x="7989683" y="2350207"/>
            <a:chExt cx="332761" cy="234066"/>
          </a:xfrm>
        </p:grpSpPr>
        <p:sp>
          <p:nvSpPr>
            <p:cNvPr id="474" name="Google Shape;474;p23"/>
            <p:cNvSpPr/>
            <p:nvPr/>
          </p:nvSpPr>
          <p:spPr>
            <a:xfrm>
              <a:off x="8258902" y="2396188"/>
              <a:ext cx="29119" cy="22101"/>
            </a:xfrm>
            <a:custGeom>
              <a:avLst/>
              <a:gdLst/>
              <a:ahLst/>
              <a:cxnLst/>
              <a:rect l="l" t="t" r="r" b="b"/>
              <a:pathLst>
                <a:path w="917" h="696" extrusionOk="0">
                  <a:moveTo>
                    <a:pt x="165" y="0"/>
                  </a:moveTo>
                  <a:cubicBezTo>
                    <a:pt x="114" y="0"/>
                    <a:pt x="64" y="22"/>
                    <a:pt x="36" y="64"/>
                  </a:cubicBezTo>
                  <a:cubicBezTo>
                    <a:pt x="0" y="148"/>
                    <a:pt x="12" y="243"/>
                    <a:pt x="84" y="291"/>
                  </a:cubicBezTo>
                  <a:cubicBezTo>
                    <a:pt x="262" y="410"/>
                    <a:pt x="441" y="529"/>
                    <a:pt x="631" y="660"/>
                  </a:cubicBezTo>
                  <a:cubicBezTo>
                    <a:pt x="667" y="684"/>
                    <a:pt x="691" y="695"/>
                    <a:pt x="726" y="695"/>
                  </a:cubicBezTo>
                  <a:cubicBezTo>
                    <a:pt x="762" y="695"/>
                    <a:pt x="834" y="660"/>
                    <a:pt x="857" y="624"/>
                  </a:cubicBezTo>
                  <a:cubicBezTo>
                    <a:pt x="917" y="565"/>
                    <a:pt x="893" y="457"/>
                    <a:pt x="810" y="398"/>
                  </a:cubicBezTo>
                  <a:cubicBezTo>
                    <a:pt x="619" y="267"/>
                    <a:pt x="441" y="148"/>
                    <a:pt x="262" y="29"/>
                  </a:cubicBezTo>
                  <a:cubicBezTo>
                    <a:pt x="234" y="10"/>
                    <a:pt x="199" y="0"/>
                    <a:pt x="1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5" name="Google Shape;475;p23"/>
            <p:cNvSpPr/>
            <p:nvPr/>
          </p:nvSpPr>
          <p:spPr>
            <a:xfrm>
              <a:off x="8051320" y="2350207"/>
              <a:ext cx="194753" cy="49919"/>
            </a:xfrm>
            <a:custGeom>
              <a:avLst/>
              <a:gdLst/>
              <a:ahLst/>
              <a:cxnLst/>
              <a:rect l="l" t="t" r="r" b="b"/>
              <a:pathLst>
                <a:path w="6133" h="1572" extrusionOk="0">
                  <a:moveTo>
                    <a:pt x="3299" y="0"/>
                  </a:moveTo>
                  <a:cubicBezTo>
                    <a:pt x="2501" y="0"/>
                    <a:pt x="1441" y="417"/>
                    <a:pt x="108" y="1274"/>
                  </a:cubicBezTo>
                  <a:cubicBezTo>
                    <a:pt x="24" y="1322"/>
                    <a:pt x="1" y="1429"/>
                    <a:pt x="60" y="1501"/>
                  </a:cubicBezTo>
                  <a:cubicBezTo>
                    <a:pt x="84" y="1548"/>
                    <a:pt x="144" y="1572"/>
                    <a:pt x="191" y="1572"/>
                  </a:cubicBezTo>
                  <a:cubicBezTo>
                    <a:pt x="227" y="1572"/>
                    <a:pt x="251" y="1560"/>
                    <a:pt x="286" y="1548"/>
                  </a:cubicBezTo>
                  <a:cubicBezTo>
                    <a:pt x="1572" y="727"/>
                    <a:pt x="2560" y="322"/>
                    <a:pt x="3299" y="322"/>
                  </a:cubicBezTo>
                  <a:cubicBezTo>
                    <a:pt x="3954" y="322"/>
                    <a:pt x="4787" y="643"/>
                    <a:pt x="5859" y="1262"/>
                  </a:cubicBezTo>
                  <a:cubicBezTo>
                    <a:pt x="5885" y="1277"/>
                    <a:pt x="5912" y="1284"/>
                    <a:pt x="5939" y="1284"/>
                  </a:cubicBezTo>
                  <a:cubicBezTo>
                    <a:pt x="5997" y="1284"/>
                    <a:pt x="6052" y="1252"/>
                    <a:pt x="6085" y="1203"/>
                  </a:cubicBezTo>
                  <a:cubicBezTo>
                    <a:pt x="6132" y="1131"/>
                    <a:pt x="6097" y="1024"/>
                    <a:pt x="6025" y="977"/>
                  </a:cubicBezTo>
                  <a:cubicBezTo>
                    <a:pt x="4906" y="322"/>
                    <a:pt x="4013" y="0"/>
                    <a:pt x="3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6" name="Google Shape;476;p23"/>
            <p:cNvSpPr/>
            <p:nvPr/>
          </p:nvSpPr>
          <p:spPr>
            <a:xfrm>
              <a:off x="7989683" y="2378183"/>
              <a:ext cx="332761" cy="206090"/>
            </a:xfrm>
            <a:custGeom>
              <a:avLst/>
              <a:gdLst/>
              <a:ahLst/>
              <a:cxnLst/>
              <a:rect l="l" t="t" r="r" b="b"/>
              <a:pathLst>
                <a:path w="10479" h="6490" extrusionOk="0">
                  <a:moveTo>
                    <a:pt x="5240" y="334"/>
                  </a:moveTo>
                  <a:cubicBezTo>
                    <a:pt x="6597" y="334"/>
                    <a:pt x="9276" y="2453"/>
                    <a:pt x="10086" y="3096"/>
                  </a:cubicBezTo>
                  <a:cubicBezTo>
                    <a:pt x="10121" y="3132"/>
                    <a:pt x="10157" y="3179"/>
                    <a:pt x="10157" y="3239"/>
                  </a:cubicBezTo>
                  <a:cubicBezTo>
                    <a:pt x="10157" y="3298"/>
                    <a:pt x="10121" y="3346"/>
                    <a:pt x="10086" y="3394"/>
                  </a:cubicBezTo>
                  <a:cubicBezTo>
                    <a:pt x="9288" y="4025"/>
                    <a:pt x="6597" y="6144"/>
                    <a:pt x="5240" y="6144"/>
                  </a:cubicBezTo>
                  <a:cubicBezTo>
                    <a:pt x="3894" y="6144"/>
                    <a:pt x="1215" y="4025"/>
                    <a:pt x="406" y="3394"/>
                  </a:cubicBezTo>
                  <a:cubicBezTo>
                    <a:pt x="358" y="3346"/>
                    <a:pt x="334" y="3298"/>
                    <a:pt x="334" y="3239"/>
                  </a:cubicBezTo>
                  <a:cubicBezTo>
                    <a:pt x="334" y="3179"/>
                    <a:pt x="358" y="3120"/>
                    <a:pt x="406" y="3096"/>
                  </a:cubicBezTo>
                  <a:cubicBezTo>
                    <a:pt x="1192" y="2453"/>
                    <a:pt x="3894" y="334"/>
                    <a:pt x="5240" y="334"/>
                  </a:cubicBezTo>
                  <a:close/>
                  <a:moveTo>
                    <a:pt x="5240" y="0"/>
                  </a:moveTo>
                  <a:cubicBezTo>
                    <a:pt x="3811" y="0"/>
                    <a:pt x="1239" y="1977"/>
                    <a:pt x="191" y="2822"/>
                  </a:cubicBezTo>
                  <a:cubicBezTo>
                    <a:pt x="84" y="2929"/>
                    <a:pt x="1" y="3072"/>
                    <a:pt x="1" y="3239"/>
                  </a:cubicBezTo>
                  <a:cubicBezTo>
                    <a:pt x="1" y="3406"/>
                    <a:pt x="84" y="3548"/>
                    <a:pt x="191" y="3656"/>
                  </a:cubicBezTo>
                  <a:cubicBezTo>
                    <a:pt x="1239" y="4501"/>
                    <a:pt x="3811" y="6489"/>
                    <a:pt x="5240" y="6489"/>
                  </a:cubicBezTo>
                  <a:cubicBezTo>
                    <a:pt x="6657" y="6489"/>
                    <a:pt x="9252" y="4501"/>
                    <a:pt x="10288" y="3656"/>
                  </a:cubicBezTo>
                  <a:cubicBezTo>
                    <a:pt x="10407" y="3548"/>
                    <a:pt x="10478" y="3406"/>
                    <a:pt x="10478" y="3239"/>
                  </a:cubicBezTo>
                  <a:cubicBezTo>
                    <a:pt x="10478" y="3072"/>
                    <a:pt x="10407" y="2929"/>
                    <a:pt x="10288" y="2822"/>
                  </a:cubicBezTo>
                  <a:cubicBezTo>
                    <a:pt x="9252" y="1977"/>
                    <a:pt x="6668" y="0"/>
                    <a:pt x="5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7" name="Google Shape;477;p23"/>
            <p:cNvSpPr/>
            <p:nvPr/>
          </p:nvSpPr>
          <p:spPr>
            <a:xfrm>
              <a:off x="8081201" y="2405746"/>
              <a:ext cx="151598" cy="149884"/>
            </a:xfrm>
            <a:custGeom>
              <a:avLst/>
              <a:gdLst/>
              <a:ahLst/>
              <a:cxnLst/>
              <a:rect l="l" t="t" r="r" b="b"/>
              <a:pathLst>
                <a:path w="4774" h="4720" extrusionOk="0">
                  <a:moveTo>
                    <a:pt x="2351" y="1"/>
                  </a:moveTo>
                  <a:cubicBezTo>
                    <a:pt x="2329" y="1"/>
                    <a:pt x="2308" y="1"/>
                    <a:pt x="2286" y="2"/>
                  </a:cubicBezTo>
                  <a:cubicBezTo>
                    <a:pt x="1048" y="49"/>
                    <a:pt x="36" y="1049"/>
                    <a:pt x="12" y="2288"/>
                  </a:cubicBezTo>
                  <a:cubicBezTo>
                    <a:pt x="0" y="2907"/>
                    <a:pt x="203" y="3478"/>
                    <a:pt x="572" y="3907"/>
                  </a:cubicBezTo>
                  <a:cubicBezTo>
                    <a:pt x="602" y="3943"/>
                    <a:pt x="646" y="3960"/>
                    <a:pt x="691" y="3960"/>
                  </a:cubicBezTo>
                  <a:cubicBezTo>
                    <a:pt x="735" y="3960"/>
                    <a:pt x="780" y="3943"/>
                    <a:pt x="810" y="3907"/>
                  </a:cubicBezTo>
                  <a:cubicBezTo>
                    <a:pt x="869" y="3847"/>
                    <a:pt x="869" y="3740"/>
                    <a:pt x="810" y="3681"/>
                  </a:cubicBezTo>
                  <a:cubicBezTo>
                    <a:pt x="488" y="3312"/>
                    <a:pt x="310" y="2800"/>
                    <a:pt x="322" y="2264"/>
                  </a:cubicBezTo>
                  <a:cubicBezTo>
                    <a:pt x="369" y="1228"/>
                    <a:pt x="1215" y="383"/>
                    <a:pt x="2262" y="335"/>
                  </a:cubicBezTo>
                  <a:cubicBezTo>
                    <a:pt x="2297" y="333"/>
                    <a:pt x="2332" y="332"/>
                    <a:pt x="2366" y="332"/>
                  </a:cubicBezTo>
                  <a:cubicBezTo>
                    <a:pt x="3487" y="332"/>
                    <a:pt x="4416" y="1263"/>
                    <a:pt x="4382" y="2407"/>
                  </a:cubicBezTo>
                  <a:cubicBezTo>
                    <a:pt x="4370" y="3478"/>
                    <a:pt x="3489" y="4347"/>
                    <a:pt x="2417" y="4395"/>
                  </a:cubicBezTo>
                  <a:cubicBezTo>
                    <a:pt x="2394" y="4396"/>
                    <a:pt x="2371" y="4396"/>
                    <a:pt x="2348" y="4396"/>
                  </a:cubicBezTo>
                  <a:cubicBezTo>
                    <a:pt x="2003" y="4396"/>
                    <a:pt x="1671" y="4313"/>
                    <a:pt x="1381" y="4157"/>
                  </a:cubicBezTo>
                  <a:cubicBezTo>
                    <a:pt x="1355" y="4141"/>
                    <a:pt x="1323" y="4132"/>
                    <a:pt x="1290" y="4132"/>
                  </a:cubicBezTo>
                  <a:cubicBezTo>
                    <a:pt x="1248" y="4132"/>
                    <a:pt x="1206" y="4147"/>
                    <a:pt x="1179" y="4181"/>
                  </a:cubicBezTo>
                  <a:cubicBezTo>
                    <a:pt x="1108" y="4264"/>
                    <a:pt x="1119" y="4395"/>
                    <a:pt x="1227" y="4443"/>
                  </a:cubicBezTo>
                  <a:cubicBezTo>
                    <a:pt x="1540" y="4615"/>
                    <a:pt x="1902" y="4720"/>
                    <a:pt x="2287" y="4720"/>
                  </a:cubicBezTo>
                  <a:cubicBezTo>
                    <a:pt x="2326" y="4720"/>
                    <a:pt x="2366" y="4719"/>
                    <a:pt x="2405" y="4716"/>
                  </a:cubicBezTo>
                  <a:cubicBezTo>
                    <a:pt x="3655" y="4693"/>
                    <a:pt x="4679" y="3681"/>
                    <a:pt x="4715" y="2442"/>
                  </a:cubicBezTo>
                  <a:cubicBezTo>
                    <a:pt x="4774" y="1095"/>
                    <a:pt x="3690" y="1"/>
                    <a:pt x="2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8" name="Google Shape;478;p23"/>
            <p:cNvSpPr/>
            <p:nvPr/>
          </p:nvSpPr>
          <p:spPr>
            <a:xfrm>
              <a:off x="8115973" y="2440550"/>
              <a:ext cx="80562" cy="80213"/>
            </a:xfrm>
            <a:custGeom>
              <a:avLst/>
              <a:gdLst/>
              <a:ahLst/>
              <a:cxnLst/>
              <a:rect l="l" t="t" r="r" b="b"/>
              <a:pathLst>
                <a:path w="2537" h="2526" extrusionOk="0">
                  <a:moveTo>
                    <a:pt x="1263" y="1"/>
                  </a:moveTo>
                  <a:cubicBezTo>
                    <a:pt x="572" y="1"/>
                    <a:pt x="1" y="561"/>
                    <a:pt x="1" y="1263"/>
                  </a:cubicBezTo>
                  <a:cubicBezTo>
                    <a:pt x="1" y="1965"/>
                    <a:pt x="572" y="2525"/>
                    <a:pt x="1263" y="2525"/>
                  </a:cubicBezTo>
                  <a:cubicBezTo>
                    <a:pt x="1965" y="2525"/>
                    <a:pt x="2537" y="1965"/>
                    <a:pt x="2537" y="1263"/>
                  </a:cubicBezTo>
                  <a:cubicBezTo>
                    <a:pt x="2537" y="1168"/>
                    <a:pt x="2453" y="1096"/>
                    <a:pt x="2370" y="1096"/>
                  </a:cubicBezTo>
                  <a:cubicBezTo>
                    <a:pt x="2275" y="1096"/>
                    <a:pt x="2203" y="1168"/>
                    <a:pt x="2203" y="1263"/>
                  </a:cubicBezTo>
                  <a:cubicBezTo>
                    <a:pt x="2203" y="1787"/>
                    <a:pt x="1787" y="2204"/>
                    <a:pt x="1263" y="2204"/>
                  </a:cubicBezTo>
                  <a:cubicBezTo>
                    <a:pt x="751" y="2204"/>
                    <a:pt x="334" y="1787"/>
                    <a:pt x="334" y="1263"/>
                  </a:cubicBezTo>
                  <a:cubicBezTo>
                    <a:pt x="334" y="739"/>
                    <a:pt x="751" y="322"/>
                    <a:pt x="1263" y="322"/>
                  </a:cubicBezTo>
                  <a:cubicBezTo>
                    <a:pt x="1358" y="322"/>
                    <a:pt x="1429" y="251"/>
                    <a:pt x="1429" y="156"/>
                  </a:cubicBezTo>
                  <a:cubicBezTo>
                    <a:pt x="1429" y="72"/>
                    <a:pt x="1358" y="1"/>
                    <a:pt x="1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 name="Google Shape;479;p23"/>
            <p:cNvSpPr/>
            <p:nvPr/>
          </p:nvSpPr>
          <p:spPr>
            <a:xfrm>
              <a:off x="8164749" y="2447377"/>
              <a:ext cx="24610" cy="24610"/>
            </a:xfrm>
            <a:custGeom>
              <a:avLst/>
              <a:gdLst/>
              <a:ahLst/>
              <a:cxnLst/>
              <a:rect l="l" t="t" r="r" b="b"/>
              <a:pathLst>
                <a:path w="775" h="775" extrusionOk="0">
                  <a:moveTo>
                    <a:pt x="382" y="0"/>
                  </a:moveTo>
                  <a:cubicBezTo>
                    <a:pt x="179" y="0"/>
                    <a:pt x="1" y="179"/>
                    <a:pt x="1" y="393"/>
                  </a:cubicBezTo>
                  <a:cubicBezTo>
                    <a:pt x="1" y="596"/>
                    <a:pt x="179" y="774"/>
                    <a:pt x="382" y="774"/>
                  </a:cubicBezTo>
                  <a:cubicBezTo>
                    <a:pt x="596" y="774"/>
                    <a:pt x="774" y="596"/>
                    <a:pt x="774" y="393"/>
                  </a:cubicBezTo>
                  <a:cubicBezTo>
                    <a:pt x="774" y="179"/>
                    <a:pt x="608"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80" name="Google Shape;480;p23"/>
          <p:cNvGrpSpPr/>
          <p:nvPr/>
        </p:nvGrpSpPr>
        <p:grpSpPr>
          <a:xfrm>
            <a:off x="4433092" y="2162760"/>
            <a:ext cx="277828" cy="481280"/>
            <a:chOff x="2656082" y="2287427"/>
            <a:chExt cx="207582" cy="359594"/>
          </a:xfrm>
        </p:grpSpPr>
        <p:sp>
          <p:nvSpPr>
            <p:cNvPr id="481" name="Google Shape;481;p23"/>
            <p:cNvSpPr/>
            <p:nvPr/>
          </p:nvSpPr>
          <p:spPr>
            <a:xfrm>
              <a:off x="2656082" y="2287427"/>
              <a:ext cx="207582" cy="359594"/>
            </a:xfrm>
            <a:custGeom>
              <a:avLst/>
              <a:gdLst/>
              <a:ahLst/>
              <a:cxnLst/>
              <a:rect l="l" t="t" r="r" b="b"/>
              <a:pathLst>
                <a:path w="6537" h="11324" extrusionOk="0">
                  <a:moveTo>
                    <a:pt x="5704" y="334"/>
                  </a:moveTo>
                  <a:cubicBezTo>
                    <a:pt x="5965" y="334"/>
                    <a:pt x="6192" y="561"/>
                    <a:pt x="6192" y="834"/>
                  </a:cubicBezTo>
                  <a:lnTo>
                    <a:pt x="6192" y="1323"/>
                  </a:lnTo>
                  <a:lnTo>
                    <a:pt x="346" y="1323"/>
                  </a:lnTo>
                  <a:lnTo>
                    <a:pt x="346" y="834"/>
                  </a:lnTo>
                  <a:cubicBezTo>
                    <a:pt x="346" y="561"/>
                    <a:pt x="560" y="334"/>
                    <a:pt x="834" y="334"/>
                  </a:cubicBezTo>
                  <a:close/>
                  <a:moveTo>
                    <a:pt x="6192" y="1644"/>
                  </a:moveTo>
                  <a:lnTo>
                    <a:pt x="6192" y="8990"/>
                  </a:lnTo>
                  <a:lnTo>
                    <a:pt x="1501" y="8990"/>
                  </a:lnTo>
                  <a:cubicBezTo>
                    <a:pt x="1405" y="8990"/>
                    <a:pt x="1334" y="9062"/>
                    <a:pt x="1334" y="9145"/>
                  </a:cubicBezTo>
                  <a:cubicBezTo>
                    <a:pt x="1334" y="9240"/>
                    <a:pt x="1405" y="9312"/>
                    <a:pt x="1501" y="9312"/>
                  </a:cubicBezTo>
                  <a:lnTo>
                    <a:pt x="6192" y="9312"/>
                  </a:lnTo>
                  <a:lnTo>
                    <a:pt x="6192" y="10478"/>
                  </a:lnTo>
                  <a:cubicBezTo>
                    <a:pt x="6192" y="10740"/>
                    <a:pt x="5965" y="10967"/>
                    <a:pt x="5704" y="10967"/>
                  </a:cubicBezTo>
                  <a:lnTo>
                    <a:pt x="834" y="10967"/>
                  </a:lnTo>
                  <a:cubicBezTo>
                    <a:pt x="560" y="10967"/>
                    <a:pt x="346" y="10740"/>
                    <a:pt x="346" y="10478"/>
                  </a:cubicBezTo>
                  <a:lnTo>
                    <a:pt x="346" y="9312"/>
                  </a:lnTo>
                  <a:lnTo>
                    <a:pt x="834" y="9312"/>
                  </a:lnTo>
                  <a:cubicBezTo>
                    <a:pt x="917" y="9312"/>
                    <a:pt x="1001" y="9240"/>
                    <a:pt x="1001" y="9145"/>
                  </a:cubicBezTo>
                  <a:cubicBezTo>
                    <a:pt x="1001" y="9062"/>
                    <a:pt x="917" y="8990"/>
                    <a:pt x="834" y="8990"/>
                  </a:cubicBezTo>
                  <a:lnTo>
                    <a:pt x="346" y="8990"/>
                  </a:lnTo>
                  <a:lnTo>
                    <a:pt x="346" y="1644"/>
                  </a:lnTo>
                  <a:close/>
                  <a:moveTo>
                    <a:pt x="834" y="1"/>
                  </a:moveTo>
                  <a:cubicBezTo>
                    <a:pt x="370" y="1"/>
                    <a:pt x="0" y="370"/>
                    <a:pt x="0" y="834"/>
                  </a:cubicBezTo>
                  <a:lnTo>
                    <a:pt x="0" y="10490"/>
                  </a:lnTo>
                  <a:cubicBezTo>
                    <a:pt x="0" y="10955"/>
                    <a:pt x="370" y="11324"/>
                    <a:pt x="834" y="11324"/>
                  </a:cubicBezTo>
                  <a:lnTo>
                    <a:pt x="5704" y="11324"/>
                  </a:lnTo>
                  <a:cubicBezTo>
                    <a:pt x="6156" y="11324"/>
                    <a:pt x="6537" y="10955"/>
                    <a:pt x="6537" y="10490"/>
                  </a:cubicBezTo>
                  <a:lnTo>
                    <a:pt x="6537" y="834"/>
                  </a:lnTo>
                  <a:cubicBezTo>
                    <a:pt x="6513" y="370"/>
                    <a:pt x="6144" y="1"/>
                    <a:pt x="57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 name="Google Shape;482;p23"/>
            <p:cNvSpPr/>
            <p:nvPr/>
          </p:nvSpPr>
          <p:spPr>
            <a:xfrm>
              <a:off x="2754395" y="2308608"/>
              <a:ext cx="31787" cy="10257"/>
            </a:xfrm>
            <a:custGeom>
              <a:avLst/>
              <a:gdLst/>
              <a:ahLst/>
              <a:cxnLst/>
              <a:rect l="l" t="t" r="r" b="b"/>
              <a:pathLst>
                <a:path w="1001" h="323" extrusionOk="0">
                  <a:moveTo>
                    <a:pt x="167" y="1"/>
                  </a:moveTo>
                  <a:cubicBezTo>
                    <a:pt x="72" y="1"/>
                    <a:pt x="0" y="72"/>
                    <a:pt x="0" y="167"/>
                  </a:cubicBezTo>
                  <a:cubicBezTo>
                    <a:pt x="0" y="251"/>
                    <a:pt x="72" y="322"/>
                    <a:pt x="167" y="322"/>
                  </a:cubicBezTo>
                  <a:lnTo>
                    <a:pt x="834" y="322"/>
                  </a:lnTo>
                  <a:cubicBezTo>
                    <a:pt x="917" y="322"/>
                    <a:pt x="1000" y="251"/>
                    <a:pt x="1000" y="167"/>
                  </a:cubicBezTo>
                  <a:cubicBezTo>
                    <a:pt x="1000" y="72"/>
                    <a:pt x="917"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 name="Google Shape;483;p23"/>
            <p:cNvSpPr/>
            <p:nvPr/>
          </p:nvSpPr>
          <p:spPr>
            <a:xfrm>
              <a:off x="2743789" y="2594053"/>
              <a:ext cx="31406" cy="31056"/>
            </a:xfrm>
            <a:custGeom>
              <a:avLst/>
              <a:gdLst/>
              <a:ahLst/>
              <a:cxnLst/>
              <a:rect l="l" t="t" r="r" b="b"/>
              <a:pathLst>
                <a:path w="989" h="978" extrusionOk="0">
                  <a:moveTo>
                    <a:pt x="501" y="322"/>
                  </a:moveTo>
                  <a:cubicBezTo>
                    <a:pt x="584" y="322"/>
                    <a:pt x="656" y="406"/>
                    <a:pt x="656" y="489"/>
                  </a:cubicBezTo>
                  <a:cubicBezTo>
                    <a:pt x="656" y="584"/>
                    <a:pt x="584" y="656"/>
                    <a:pt x="501" y="656"/>
                  </a:cubicBezTo>
                  <a:cubicBezTo>
                    <a:pt x="406" y="656"/>
                    <a:pt x="334" y="584"/>
                    <a:pt x="334" y="489"/>
                  </a:cubicBezTo>
                  <a:cubicBezTo>
                    <a:pt x="334" y="406"/>
                    <a:pt x="406" y="322"/>
                    <a:pt x="501" y="322"/>
                  </a:cubicBezTo>
                  <a:close/>
                  <a:moveTo>
                    <a:pt x="501" y="1"/>
                  </a:moveTo>
                  <a:cubicBezTo>
                    <a:pt x="227" y="1"/>
                    <a:pt x="1" y="227"/>
                    <a:pt x="1" y="489"/>
                  </a:cubicBezTo>
                  <a:cubicBezTo>
                    <a:pt x="1" y="763"/>
                    <a:pt x="227" y="977"/>
                    <a:pt x="501" y="977"/>
                  </a:cubicBezTo>
                  <a:cubicBezTo>
                    <a:pt x="763" y="977"/>
                    <a:pt x="989" y="763"/>
                    <a:pt x="989" y="489"/>
                  </a:cubicBezTo>
                  <a:cubicBezTo>
                    <a:pt x="989" y="227"/>
                    <a:pt x="775" y="1"/>
                    <a:pt x="5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 name="Google Shape;484;p23"/>
            <p:cNvSpPr/>
            <p:nvPr/>
          </p:nvSpPr>
          <p:spPr>
            <a:xfrm>
              <a:off x="2733596" y="2308608"/>
              <a:ext cx="10225" cy="10257"/>
            </a:xfrm>
            <a:custGeom>
              <a:avLst/>
              <a:gdLst/>
              <a:ahLst/>
              <a:cxnLst/>
              <a:rect l="l" t="t" r="r" b="b"/>
              <a:pathLst>
                <a:path w="322" h="323" extrusionOk="0">
                  <a:moveTo>
                    <a:pt x="155" y="1"/>
                  </a:moveTo>
                  <a:cubicBezTo>
                    <a:pt x="72" y="1"/>
                    <a:pt x="0" y="72"/>
                    <a:pt x="0" y="167"/>
                  </a:cubicBezTo>
                  <a:cubicBezTo>
                    <a:pt x="0" y="251"/>
                    <a:pt x="72" y="322"/>
                    <a:pt x="155" y="322"/>
                  </a:cubicBezTo>
                  <a:cubicBezTo>
                    <a:pt x="250" y="322"/>
                    <a:pt x="322" y="251"/>
                    <a:pt x="322" y="167"/>
                  </a:cubicBezTo>
                  <a:cubicBezTo>
                    <a:pt x="322" y="72"/>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85" name="Google Shape;485;p23"/>
          <p:cNvGrpSpPr/>
          <p:nvPr/>
        </p:nvGrpSpPr>
        <p:grpSpPr>
          <a:xfrm>
            <a:off x="6606203" y="2179153"/>
            <a:ext cx="469743" cy="448495"/>
            <a:chOff x="7390435" y="3680868"/>
            <a:chExt cx="372073" cy="355243"/>
          </a:xfrm>
        </p:grpSpPr>
        <p:sp>
          <p:nvSpPr>
            <p:cNvPr id="486" name="Google Shape;486;p23"/>
            <p:cNvSpPr/>
            <p:nvPr/>
          </p:nvSpPr>
          <p:spPr>
            <a:xfrm>
              <a:off x="7390435" y="3744950"/>
              <a:ext cx="294178" cy="291162"/>
            </a:xfrm>
            <a:custGeom>
              <a:avLst/>
              <a:gdLst/>
              <a:ahLst/>
              <a:cxnLst/>
              <a:rect l="l" t="t" r="r" b="b"/>
              <a:pathLst>
                <a:path w="9264" h="9169" extrusionOk="0">
                  <a:moveTo>
                    <a:pt x="4668" y="0"/>
                  </a:moveTo>
                  <a:cubicBezTo>
                    <a:pt x="3441" y="0"/>
                    <a:pt x="2287" y="477"/>
                    <a:pt x="1417" y="1334"/>
                  </a:cubicBezTo>
                  <a:cubicBezTo>
                    <a:pt x="1358" y="1393"/>
                    <a:pt x="1358" y="1501"/>
                    <a:pt x="1417" y="1572"/>
                  </a:cubicBezTo>
                  <a:cubicBezTo>
                    <a:pt x="1447" y="1602"/>
                    <a:pt x="1489" y="1617"/>
                    <a:pt x="1532" y="1617"/>
                  </a:cubicBezTo>
                  <a:cubicBezTo>
                    <a:pt x="1575" y="1617"/>
                    <a:pt x="1620" y="1602"/>
                    <a:pt x="1655" y="1572"/>
                  </a:cubicBezTo>
                  <a:cubicBezTo>
                    <a:pt x="2465" y="774"/>
                    <a:pt x="3537" y="322"/>
                    <a:pt x="4668" y="322"/>
                  </a:cubicBezTo>
                  <a:cubicBezTo>
                    <a:pt x="5799" y="322"/>
                    <a:pt x="6870" y="774"/>
                    <a:pt x="7668" y="1572"/>
                  </a:cubicBezTo>
                  <a:cubicBezTo>
                    <a:pt x="8478" y="2382"/>
                    <a:pt x="8918" y="3453"/>
                    <a:pt x="8918" y="4584"/>
                  </a:cubicBezTo>
                  <a:cubicBezTo>
                    <a:pt x="8918" y="5715"/>
                    <a:pt x="8478" y="6787"/>
                    <a:pt x="7668" y="7585"/>
                  </a:cubicBezTo>
                  <a:cubicBezTo>
                    <a:pt x="6841" y="8412"/>
                    <a:pt x="5751" y="8826"/>
                    <a:pt x="4662" y="8826"/>
                  </a:cubicBezTo>
                  <a:cubicBezTo>
                    <a:pt x="3572" y="8826"/>
                    <a:pt x="2483" y="8412"/>
                    <a:pt x="1655" y="7585"/>
                  </a:cubicBezTo>
                  <a:cubicBezTo>
                    <a:pt x="953" y="6882"/>
                    <a:pt x="524" y="5965"/>
                    <a:pt x="441" y="4977"/>
                  </a:cubicBezTo>
                  <a:cubicBezTo>
                    <a:pt x="346" y="4013"/>
                    <a:pt x="596" y="3037"/>
                    <a:pt x="1132" y="2227"/>
                  </a:cubicBezTo>
                  <a:cubicBezTo>
                    <a:pt x="1179" y="2155"/>
                    <a:pt x="1167" y="2048"/>
                    <a:pt x="1096" y="1989"/>
                  </a:cubicBezTo>
                  <a:cubicBezTo>
                    <a:pt x="1066" y="1972"/>
                    <a:pt x="1035" y="1964"/>
                    <a:pt x="1005" y="1964"/>
                  </a:cubicBezTo>
                  <a:cubicBezTo>
                    <a:pt x="950" y="1964"/>
                    <a:pt x="896" y="1990"/>
                    <a:pt x="858" y="2036"/>
                  </a:cubicBezTo>
                  <a:cubicBezTo>
                    <a:pt x="274" y="2894"/>
                    <a:pt x="1" y="3953"/>
                    <a:pt x="108" y="5013"/>
                  </a:cubicBezTo>
                  <a:cubicBezTo>
                    <a:pt x="215" y="6073"/>
                    <a:pt x="679" y="7085"/>
                    <a:pt x="1429" y="7823"/>
                  </a:cubicBezTo>
                  <a:cubicBezTo>
                    <a:pt x="2322" y="8716"/>
                    <a:pt x="3501" y="9168"/>
                    <a:pt x="4680" y="9168"/>
                  </a:cubicBezTo>
                  <a:cubicBezTo>
                    <a:pt x="5858" y="9168"/>
                    <a:pt x="7025" y="8716"/>
                    <a:pt x="7918" y="7823"/>
                  </a:cubicBezTo>
                  <a:cubicBezTo>
                    <a:pt x="8787" y="6966"/>
                    <a:pt x="9264" y="5799"/>
                    <a:pt x="9264" y="4584"/>
                  </a:cubicBezTo>
                  <a:cubicBezTo>
                    <a:pt x="9264" y="3358"/>
                    <a:pt x="8787" y="2203"/>
                    <a:pt x="7906" y="1334"/>
                  </a:cubicBezTo>
                  <a:cubicBezTo>
                    <a:pt x="7049" y="477"/>
                    <a:pt x="5882" y="0"/>
                    <a:pt x="46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 name="Google Shape;487;p23"/>
            <p:cNvSpPr/>
            <p:nvPr/>
          </p:nvSpPr>
          <p:spPr>
            <a:xfrm>
              <a:off x="7408948" y="3772259"/>
              <a:ext cx="259407" cy="236257"/>
            </a:xfrm>
            <a:custGeom>
              <a:avLst/>
              <a:gdLst/>
              <a:ahLst/>
              <a:cxnLst/>
              <a:rect l="l" t="t" r="r" b="b"/>
              <a:pathLst>
                <a:path w="8169" h="7440" extrusionOk="0">
                  <a:moveTo>
                    <a:pt x="4085" y="319"/>
                  </a:moveTo>
                  <a:cubicBezTo>
                    <a:pt x="4942" y="319"/>
                    <a:pt x="5823" y="653"/>
                    <a:pt x="6478" y="1319"/>
                  </a:cubicBezTo>
                  <a:cubicBezTo>
                    <a:pt x="7800" y="2653"/>
                    <a:pt x="7800" y="4796"/>
                    <a:pt x="6478" y="6117"/>
                  </a:cubicBezTo>
                  <a:cubicBezTo>
                    <a:pt x="5817" y="6778"/>
                    <a:pt x="4951" y="7109"/>
                    <a:pt x="4083" y="7109"/>
                  </a:cubicBezTo>
                  <a:cubicBezTo>
                    <a:pt x="3216" y="7109"/>
                    <a:pt x="2346" y="6778"/>
                    <a:pt x="1680" y="6117"/>
                  </a:cubicBezTo>
                  <a:cubicBezTo>
                    <a:pt x="358" y="4796"/>
                    <a:pt x="358" y="2653"/>
                    <a:pt x="1680" y="1319"/>
                  </a:cubicBezTo>
                  <a:cubicBezTo>
                    <a:pt x="2335" y="664"/>
                    <a:pt x="3216" y="319"/>
                    <a:pt x="4085" y="319"/>
                  </a:cubicBezTo>
                  <a:close/>
                  <a:moveTo>
                    <a:pt x="4088" y="1"/>
                  </a:moveTo>
                  <a:cubicBezTo>
                    <a:pt x="3132" y="1"/>
                    <a:pt x="2174" y="361"/>
                    <a:pt x="1442" y="1081"/>
                  </a:cubicBezTo>
                  <a:cubicBezTo>
                    <a:pt x="1" y="2534"/>
                    <a:pt x="1" y="4891"/>
                    <a:pt x="1442" y="6356"/>
                  </a:cubicBezTo>
                  <a:cubicBezTo>
                    <a:pt x="2180" y="7082"/>
                    <a:pt x="3120" y="7439"/>
                    <a:pt x="4085" y="7439"/>
                  </a:cubicBezTo>
                  <a:cubicBezTo>
                    <a:pt x="5037" y="7439"/>
                    <a:pt x="5978" y="7082"/>
                    <a:pt x="6716" y="6356"/>
                  </a:cubicBezTo>
                  <a:cubicBezTo>
                    <a:pt x="8169" y="4891"/>
                    <a:pt x="8169" y="2546"/>
                    <a:pt x="6716" y="1081"/>
                  </a:cubicBezTo>
                  <a:cubicBezTo>
                    <a:pt x="5996" y="361"/>
                    <a:pt x="5043" y="1"/>
                    <a:pt x="4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 name="Google Shape;488;p23"/>
            <p:cNvSpPr/>
            <p:nvPr/>
          </p:nvSpPr>
          <p:spPr>
            <a:xfrm>
              <a:off x="7487986" y="3680868"/>
              <a:ext cx="274522" cy="259565"/>
            </a:xfrm>
            <a:custGeom>
              <a:avLst/>
              <a:gdLst/>
              <a:ahLst/>
              <a:cxnLst/>
              <a:rect l="l" t="t" r="r" b="b"/>
              <a:pathLst>
                <a:path w="8645" h="8174" extrusionOk="0">
                  <a:moveTo>
                    <a:pt x="3614" y="0"/>
                  </a:moveTo>
                  <a:cubicBezTo>
                    <a:pt x="2438" y="0"/>
                    <a:pt x="1262" y="447"/>
                    <a:pt x="369" y="1340"/>
                  </a:cubicBezTo>
                  <a:cubicBezTo>
                    <a:pt x="262" y="1447"/>
                    <a:pt x="167" y="1566"/>
                    <a:pt x="60" y="1685"/>
                  </a:cubicBezTo>
                  <a:cubicBezTo>
                    <a:pt x="0" y="1756"/>
                    <a:pt x="12" y="1864"/>
                    <a:pt x="84" y="1923"/>
                  </a:cubicBezTo>
                  <a:cubicBezTo>
                    <a:pt x="118" y="1948"/>
                    <a:pt x="155" y="1960"/>
                    <a:pt x="191" y="1960"/>
                  </a:cubicBezTo>
                  <a:cubicBezTo>
                    <a:pt x="240" y="1960"/>
                    <a:pt x="287" y="1936"/>
                    <a:pt x="322" y="1887"/>
                  </a:cubicBezTo>
                  <a:cubicBezTo>
                    <a:pt x="417" y="1792"/>
                    <a:pt x="500" y="1685"/>
                    <a:pt x="608" y="1578"/>
                  </a:cubicBezTo>
                  <a:cubicBezTo>
                    <a:pt x="1435" y="750"/>
                    <a:pt x="2524" y="337"/>
                    <a:pt x="3614" y="337"/>
                  </a:cubicBezTo>
                  <a:cubicBezTo>
                    <a:pt x="4703" y="337"/>
                    <a:pt x="5793" y="750"/>
                    <a:pt x="6620" y="1578"/>
                  </a:cubicBezTo>
                  <a:cubicBezTo>
                    <a:pt x="8275" y="3233"/>
                    <a:pt x="8275" y="5936"/>
                    <a:pt x="6620" y="7591"/>
                  </a:cubicBezTo>
                  <a:cubicBezTo>
                    <a:pt x="6513" y="7698"/>
                    <a:pt x="6418" y="7781"/>
                    <a:pt x="6311" y="7876"/>
                  </a:cubicBezTo>
                  <a:cubicBezTo>
                    <a:pt x="6239" y="7936"/>
                    <a:pt x="6215" y="8043"/>
                    <a:pt x="6275" y="8114"/>
                  </a:cubicBezTo>
                  <a:cubicBezTo>
                    <a:pt x="6311" y="8162"/>
                    <a:pt x="6358" y="8174"/>
                    <a:pt x="6418" y="8174"/>
                  </a:cubicBezTo>
                  <a:cubicBezTo>
                    <a:pt x="6454" y="8174"/>
                    <a:pt x="6489" y="8162"/>
                    <a:pt x="6513" y="8126"/>
                  </a:cubicBezTo>
                  <a:cubicBezTo>
                    <a:pt x="6632" y="8043"/>
                    <a:pt x="6751" y="7936"/>
                    <a:pt x="6858" y="7817"/>
                  </a:cubicBezTo>
                  <a:cubicBezTo>
                    <a:pt x="8644" y="6031"/>
                    <a:pt x="8644" y="3126"/>
                    <a:pt x="6858" y="1340"/>
                  </a:cubicBezTo>
                  <a:cubicBezTo>
                    <a:pt x="5965" y="447"/>
                    <a:pt x="4790" y="0"/>
                    <a:pt x="3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 name="Google Shape;489;p23"/>
            <p:cNvSpPr/>
            <p:nvPr/>
          </p:nvSpPr>
          <p:spPr>
            <a:xfrm>
              <a:off x="7691758" y="3789502"/>
              <a:ext cx="34073" cy="102918"/>
            </a:xfrm>
            <a:custGeom>
              <a:avLst/>
              <a:gdLst/>
              <a:ahLst/>
              <a:cxnLst/>
              <a:rect l="l" t="t" r="r" b="b"/>
              <a:pathLst>
                <a:path w="1073" h="3241" extrusionOk="0">
                  <a:moveTo>
                    <a:pt x="589" y="1"/>
                  </a:moveTo>
                  <a:cubicBezTo>
                    <a:pt x="580" y="1"/>
                    <a:pt x="570" y="1"/>
                    <a:pt x="560" y="2"/>
                  </a:cubicBezTo>
                  <a:cubicBezTo>
                    <a:pt x="477" y="38"/>
                    <a:pt x="429" y="121"/>
                    <a:pt x="441" y="217"/>
                  </a:cubicBezTo>
                  <a:cubicBezTo>
                    <a:pt x="715" y="1157"/>
                    <a:pt x="560" y="2145"/>
                    <a:pt x="37" y="2967"/>
                  </a:cubicBezTo>
                  <a:cubicBezTo>
                    <a:pt x="1" y="3038"/>
                    <a:pt x="13" y="3146"/>
                    <a:pt x="84" y="3205"/>
                  </a:cubicBezTo>
                  <a:cubicBezTo>
                    <a:pt x="120" y="3217"/>
                    <a:pt x="144" y="3241"/>
                    <a:pt x="167" y="3241"/>
                  </a:cubicBezTo>
                  <a:cubicBezTo>
                    <a:pt x="239" y="3241"/>
                    <a:pt x="275" y="3205"/>
                    <a:pt x="310" y="3158"/>
                  </a:cubicBezTo>
                  <a:cubicBezTo>
                    <a:pt x="906" y="2265"/>
                    <a:pt x="1072" y="1169"/>
                    <a:pt x="775" y="121"/>
                  </a:cubicBezTo>
                  <a:cubicBezTo>
                    <a:pt x="743" y="47"/>
                    <a:pt x="672" y="1"/>
                    <a:pt x="5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 name="Google Shape;490;p23"/>
            <p:cNvSpPr/>
            <p:nvPr/>
          </p:nvSpPr>
          <p:spPr>
            <a:xfrm>
              <a:off x="7536000" y="3708082"/>
              <a:ext cx="173192" cy="72052"/>
            </a:xfrm>
            <a:custGeom>
              <a:avLst/>
              <a:gdLst/>
              <a:ahLst/>
              <a:cxnLst/>
              <a:rect l="l" t="t" r="r" b="b"/>
              <a:pathLst>
                <a:path w="5454" h="2269" extrusionOk="0">
                  <a:moveTo>
                    <a:pt x="2121" y="0"/>
                  </a:moveTo>
                  <a:cubicBezTo>
                    <a:pt x="1410" y="0"/>
                    <a:pt x="707" y="204"/>
                    <a:pt x="108" y="590"/>
                  </a:cubicBezTo>
                  <a:cubicBezTo>
                    <a:pt x="36" y="638"/>
                    <a:pt x="0" y="733"/>
                    <a:pt x="60" y="828"/>
                  </a:cubicBezTo>
                  <a:cubicBezTo>
                    <a:pt x="91" y="874"/>
                    <a:pt x="147" y="906"/>
                    <a:pt x="205" y="906"/>
                  </a:cubicBezTo>
                  <a:cubicBezTo>
                    <a:pt x="237" y="906"/>
                    <a:pt x="269" y="897"/>
                    <a:pt x="298" y="876"/>
                  </a:cubicBezTo>
                  <a:cubicBezTo>
                    <a:pt x="841" y="534"/>
                    <a:pt x="1478" y="344"/>
                    <a:pt x="2123" y="344"/>
                  </a:cubicBezTo>
                  <a:cubicBezTo>
                    <a:pt x="2241" y="344"/>
                    <a:pt x="2359" y="351"/>
                    <a:pt x="2477" y="364"/>
                  </a:cubicBezTo>
                  <a:cubicBezTo>
                    <a:pt x="3251" y="435"/>
                    <a:pt x="3977" y="792"/>
                    <a:pt x="4513" y="1328"/>
                  </a:cubicBezTo>
                  <a:cubicBezTo>
                    <a:pt x="4763" y="1590"/>
                    <a:pt x="4977" y="1864"/>
                    <a:pt x="5120" y="2185"/>
                  </a:cubicBezTo>
                  <a:cubicBezTo>
                    <a:pt x="5156" y="2245"/>
                    <a:pt x="5215" y="2269"/>
                    <a:pt x="5275" y="2269"/>
                  </a:cubicBezTo>
                  <a:cubicBezTo>
                    <a:pt x="5299" y="2269"/>
                    <a:pt x="5323" y="2269"/>
                    <a:pt x="5346" y="2257"/>
                  </a:cubicBezTo>
                  <a:cubicBezTo>
                    <a:pt x="5418" y="2197"/>
                    <a:pt x="5453" y="2102"/>
                    <a:pt x="5406" y="2019"/>
                  </a:cubicBezTo>
                  <a:cubicBezTo>
                    <a:pt x="5227" y="1673"/>
                    <a:pt x="5001" y="1364"/>
                    <a:pt x="4739" y="1102"/>
                  </a:cubicBezTo>
                  <a:cubicBezTo>
                    <a:pt x="4144" y="507"/>
                    <a:pt x="3334" y="114"/>
                    <a:pt x="2489" y="18"/>
                  </a:cubicBezTo>
                  <a:cubicBezTo>
                    <a:pt x="2366" y="6"/>
                    <a:pt x="2243" y="0"/>
                    <a:pt x="2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 name="Google Shape;491;p23"/>
            <p:cNvSpPr/>
            <p:nvPr/>
          </p:nvSpPr>
          <p:spPr>
            <a:xfrm>
              <a:off x="7501228" y="3819415"/>
              <a:ext cx="75640" cy="141437"/>
            </a:xfrm>
            <a:custGeom>
              <a:avLst/>
              <a:gdLst/>
              <a:ahLst/>
              <a:cxnLst/>
              <a:rect l="l" t="t" r="r" b="b"/>
              <a:pathLst>
                <a:path w="2382" h="4454" extrusionOk="0">
                  <a:moveTo>
                    <a:pt x="1012" y="692"/>
                  </a:moveTo>
                  <a:lnTo>
                    <a:pt x="1012" y="2061"/>
                  </a:lnTo>
                  <a:cubicBezTo>
                    <a:pt x="607" y="2001"/>
                    <a:pt x="310" y="1715"/>
                    <a:pt x="310" y="1370"/>
                  </a:cubicBezTo>
                  <a:cubicBezTo>
                    <a:pt x="310" y="1025"/>
                    <a:pt x="607" y="763"/>
                    <a:pt x="1012" y="692"/>
                  </a:cubicBezTo>
                  <a:close/>
                  <a:moveTo>
                    <a:pt x="1357" y="2418"/>
                  </a:moveTo>
                  <a:cubicBezTo>
                    <a:pt x="1750" y="2477"/>
                    <a:pt x="2048" y="2751"/>
                    <a:pt x="2048" y="3097"/>
                  </a:cubicBezTo>
                  <a:cubicBezTo>
                    <a:pt x="2048" y="3430"/>
                    <a:pt x="1738" y="3704"/>
                    <a:pt x="1357" y="3763"/>
                  </a:cubicBezTo>
                  <a:lnTo>
                    <a:pt x="1357" y="2418"/>
                  </a:lnTo>
                  <a:close/>
                  <a:moveTo>
                    <a:pt x="1191" y="1"/>
                  </a:moveTo>
                  <a:cubicBezTo>
                    <a:pt x="1095" y="1"/>
                    <a:pt x="1024" y="72"/>
                    <a:pt x="1024" y="168"/>
                  </a:cubicBezTo>
                  <a:lnTo>
                    <a:pt x="1024" y="358"/>
                  </a:lnTo>
                  <a:cubicBezTo>
                    <a:pt x="441" y="430"/>
                    <a:pt x="0" y="870"/>
                    <a:pt x="0" y="1370"/>
                  </a:cubicBezTo>
                  <a:cubicBezTo>
                    <a:pt x="0" y="1882"/>
                    <a:pt x="441" y="2323"/>
                    <a:pt x="1024" y="2382"/>
                  </a:cubicBezTo>
                  <a:lnTo>
                    <a:pt x="1024" y="3763"/>
                  </a:lnTo>
                  <a:cubicBezTo>
                    <a:pt x="619" y="3704"/>
                    <a:pt x="322" y="3430"/>
                    <a:pt x="322" y="3085"/>
                  </a:cubicBezTo>
                  <a:cubicBezTo>
                    <a:pt x="322" y="2989"/>
                    <a:pt x="250" y="2918"/>
                    <a:pt x="167" y="2918"/>
                  </a:cubicBezTo>
                  <a:cubicBezTo>
                    <a:pt x="71" y="2918"/>
                    <a:pt x="0" y="2989"/>
                    <a:pt x="0" y="3085"/>
                  </a:cubicBezTo>
                  <a:cubicBezTo>
                    <a:pt x="0" y="3609"/>
                    <a:pt x="441" y="4037"/>
                    <a:pt x="1024" y="4097"/>
                  </a:cubicBezTo>
                  <a:lnTo>
                    <a:pt x="1024" y="4287"/>
                  </a:lnTo>
                  <a:cubicBezTo>
                    <a:pt x="1024" y="4371"/>
                    <a:pt x="1095" y="4454"/>
                    <a:pt x="1191" y="4454"/>
                  </a:cubicBezTo>
                  <a:cubicBezTo>
                    <a:pt x="1274" y="4454"/>
                    <a:pt x="1357" y="4371"/>
                    <a:pt x="1357" y="4287"/>
                  </a:cubicBezTo>
                  <a:lnTo>
                    <a:pt x="1357" y="4097"/>
                  </a:lnTo>
                  <a:cubicBezTo>
                    <a:pt x="1929" y="4025"/>
                    <a:pt x="2381" y="3585"/>
                    <a:pt x="2381" y="3085"/>
                  </a:cubicBezTo>
                  <a:cubicBezTo>
                    <a:pt x="2381" y="2573"/>
                    <a:pt x="1929" y="2144"/>
                    <a:pt x="1357" y="2073"/>
                  </a:cubicBezTo>
                  <a:lnTo>
                    <a:pt x="1357" y="692"/>
                  </a:lnTo>
                  <a:cubicBezTo>
                    <a:pt x="1750" y="751"/>
                    <a:pt x="2048" y="1025"/>
                    <a:pt x="2048" y="1370"/>
                  </a:cubicBezTo>
                  <a:cubicBezTo>
                    <a:pt x="2048" y="1465"/>
                    <a:pt x="2131" y="1537"/>
                    <a:pt x="2215" y="1537"/>
                  </a:cubicBezTo>
                  <a:cubicBezTo>
                    <a:pt x="2298" y="1537"/>
                    <a:pt x="2381" y="1465"/>
                    <a:pt x="2381" y="1370"/>
                  </a:cubicBezTo>
                  <a:cubicBezTo>
                    <a:pt x="2381" y="846"/>
                    <a:pt x="1929" y="418"/>
                    <a:pt x="1345" y="358"/>
                  </a:cubicBezTo>
                  <a:lnTo>
                    <a:pt x="1345" y="168"/>
                  </a:lnTo>
                  <a:cubicBezTo>
                    <a:pt x="1345" y="72"/>
                    <a:pt x="1274" y="1"/>
                    <a:pt x="1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92" name="Google Shape;492;p23"/>
          <p:cNvGrpSpPr/>
          <p:nvPr/>
        </p:nvGrpSpPr>
        <p:grpSpPr>
          <a:xfrm>
            <a:off x="1157036" y="1986850"/>
            <a:ext cx="2316311" cy="2691855"/>
            <a:chOff x="1569550" y="1458000"/>
            <a:chExt cx="1466761" cy="2691855"/>
          </a:xfrm>
        </p:grpSpPr>
        <p:grpSp>
          <p:nvGrpSpPr>
            <p:cNvPr id="493" name="Google Shape;493;p23"/>
            <p:cNvGrpSpPr/>
            <p:nvPr/>
          </p:nvGrpSpPr>
          <p:grpSpPr>
            <a:xfrm>
              <a:off x="1569550" y="3166425"/>
              <a:ext cx="1466761" cy="983430"/>
              <a:chOff x="1228601" y="3299388"/>
              <a:chExt cx="1596909" cy="983430"/>
            </a:xfrm>
          </p:grpSpPr>
          <p:sp>
            <p:nvSpPr>
              <p:cNvPr id="494" name="Google Shape;494;p23"/>
              <p:cNvSpPr txBox="1"/>
              <p:nvPr/>
            </p:nvSpPr>
            <p:spPr>
              <a:xfrm>
                <a:off x="1228610" y="3299388"/>
                <a:ext cx="15969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dirty="0">
                    <a:solidFill>
                      <a:schemeClr val="dk1"/>
                    </a:solidFill>
                    <a:latin typeface="Share Tech"/>
                    <a:ea typeface="Share Tech"/>
                    <a:cs typeface="Share Tech"/>
                    <a:sym typeface="Share Tech"/>
                  </a:rPr>
                  <a:t>Community-Led Research Collaboration</a:t>
                </a:r>
                <a:endParaRPr sz="2000" dirty="0">
                  <a:solidFill>
                    <a:schemeClr val="dk1"/>
                  </a:solidFill>
                  <a:latin typeface="Share Tech"/>
                  <a:ea typeface="Share Tech"/>
                  <a:cs typeface="Share Tech"/>
                  <a:sym typeface="Share Tech"/>
                </a:endParaRPr>
              </a:p>
            </p:txBody>
          </p:sp>
          <p:sp>
            <p:nvSpPr>
              <p:cNvPr id="495" name="Google Shape;495;p23"/>
              <p:cNvSpPr txBox="1"/>
              <p:nvPr/>
            </p:nvSpPr>
            <p:spPr>
              <a:xfrm>
                <a:off x="1228601" y="3601818"/>
                <a:ext cx="1596900" cy="6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dirty="0">
                  <a:solidFill>
                    <a:schemeClr val="dk1"/>
                  </a:solidFill>
                  <a:latin typeface="Maven Pro"/>
                  <a:ea typeface="Maven Pro"/>
                  <a:cs typeface="Maven Pro"/>
                  <a:sym typeface="Maven Pro"/>
                </a:endParaRPr>
              </a:p>
            </p:txBody>
          </p:sp>
        </p:grpSp>
        <p:sp>
          <p:nvSpPr>
            <p:cNvPr id="496" name="Google Shape;496;p23"/>
            <p:cNvSpPr txBox="1"/>
            <p:nvPr/>
          </p:nvSpPr>
          <p:spPr>
            <a:xfrm>
              <a:off x="1918625" y="1458000"/>
              <a:ext cx="768600" cy="45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accent3"/>
                  </a:solidFill>
                  <a:latin typeface="Share Tech"/>
                  <a:ea typeface="Share Tech"/>
                  <a:cs typeface="Share Tech"/>
                  <a:sym typeface="Share Tech"/>
                </a:rPr>
                <a:t>01</a:t>
              </a:r>
              <a:endParaRPr sz="2400" dirty="0">
                <a:solidFill>
                  <a:schemeClr val="accent3"/>
                </a:solidFill>
                <a:latin typeface="Share Tech"/>
                <a:ea typeface="Share Tech"/>
                <a:cs typeface="Share Tech"/>
                <a:sym typeface="Share Tech"/>
              </a:endParaRPr>
            </a:p>
          </p:txBody>
        </p:sp>
      </p:grpSp>
      <p:grpSp>
        <p:nvGrpSpPr>
          <p:cNvPr id="497" name="Google Shape;497;p23"/>
          <p:cNvGrpSpPr/>
          <p:nvPr/>
        </p:nvGrpSpPr>
        <p:grpSpPr>
          <a:xfrm>
            <a:off x="3426181" y="1986850"/>
            <a:ext cx="2316226" cy="2689409"/>
            <a:chOff x="3838663" y="1458000"/>
            <a:chExt cx="1466707" cy="2689409"/>
          </a:xfrm>
        </p:grpSpPr>
        <p:grpSp>
          <p:nvGrpSpPr>
            <p:cNvPr id="498" name="Google Shape;498;p23"/>
            <p:cNvGrpSpPr/>
            <p:nvPr/>
          </p:nvGrpSpPr>
          <p:grpSpPr>
            <a:xfrm>
              <a:off x="3838663" y="3163974"/>
              <a:ext cx="1466707" cy="983435"/>
              <a:chOff x="3012024" y="3299387"/>
              <a:chExt cx="1466707" cy="983435"/>
            </a:xfrm>
          </p:grpSpPr>
          <p:sp>
            <p:nvSpPr>
              <p:cNvPr id="499" name="Google Shape;499;p23"/>
              <p:cNvSpPr txBox="1"/>
              <p:nvPr/>
            </p:nvSpPr>
            <p:spPr>
              <a:xfrm>
                <a:off x="3012031" y="3299387"/>
                <a:ext cx="14667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2000" dirty="0">
                    <a:solidFill>
                      <a:schemeClr val="dk1"/>
                    </a:solidFill>
                    <a:latin typeface="Share Tech"/>
                    <a:ea typeface="Share Tech"/>
                    <a:cs typeface="Share Tech"/>
                    <a:sym typeface="Share Tech"/>
                  </a:rPr>
                  <a:t>Building Capacity for Evidence-Based Policymaking</a:t>
                </a:r>
              </a:p>
            </p:txBody>
          </p:sp>
          <p:sp>
            <p:nvSpPr>
              <p:cNvPr id="500" name="Google Shape;500;p23"/>
              <p:cNvSpPr txBox="1"/>
              <p:nvPr/>
            </p:nvSpPr>
            <p:spPr>
              <a:xfrm>
                <a:off x="3012024" y="3601822"/>
                <a:ext cx="1466700" cy="6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dirty="0">
                  <a:solidFill>
                    <a:schemeClr val="dk1"/>
                  </a:solidFill>
                  <a:latin typeface="Maven Pro"/>
                  <a:ea typeface="Maven Pro"/>
                  <a:cs typeface="Maven Pro"/>
                  <a:sym typeface="Maven Pro"/>
                </a:endParaRPr>
              </a:p>
            </p:txBody>
          </p:sp>
        </p:grpSp>
        <p:sp>
          <p:nvSpPr>
            <p:cNvPr id="501" name="Google Shape;501;p23"/>
            <p:cNvSpPr txBox="1"/>
            <p:nvPr/>
          </p:nvSpPr>
          <p:spPr>
            <a:xfrm>
              <a:off x="4187717" y="1458000"/>
              <a:ext cx="768600" cy="45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accent5"/>
                  </a:solidFill>
                  <a:latin typeface="Share Tech"/>
                  <a:ea typeface="Share Tech"/>
                  <a:cs typeface="Share Tech"/>
                  <a:sym typeface="Share Tech"/>
                </a:rPr>
                <a:t>02</a:t>
              </a:r>
              <a:endParaRPr sz="2400" dirty="0">
                <a:solidFill>
                  <a:schemeClr val="accent5"/>
                </a:solidFill>
                <a:latin typeface="Share Tech"/>
                <a:ea typeface="Share Tech"/>
                <a:cs typeface="Share Tech"/>
                <a:sym typeface="Share Tech"/>
              </a:endParaRPr>
            </a:p>
          </p:txBody>
        </p:sp>
      </p:grpSp>
      <p:grpSp>
        <p:nvGrpSpPr>
          <p:cNvPr id="502" name="Google Shape;502;p23"/>
          <p:cNvGrpSpPr/>
          <p:nvPr/>
        </p:nvGrpSpPr>
        <p:grpSpPr>
          <a:xfrm>
            <a:off x="5695239" y="1986850"/>
            <a:ext cx="2316219" cy="2691920"/>
            <a:chOff x="6107722" y="1458000"/>
            <a:chExt cx="1466703" cy="2691920"/>
          </a:xfrm>
        </p:grpSpPr>
        <p:grpSp>
          <p:nvGrpSpPr>
            <p:cNvPr id="503" name="Google Shape;503;p23"/>
            <p:cNvGrpSpPr/>
            <p:nvPr/>
          </p:nvGrpSpPr>
          <p:grpSpPr>
            <a:xfrm>
              <a:off x="6107722" y="2621347"/>
              <a:ext cx="1466703" cy="1528573"/>
              <a:chOff x="6318523" y="2754249"/>
              <a:chExt cx="1466703" cy="1528573"/>
            </a:xfrm>
          </p:grpSpPr>
          <p:sp>
            <p:nvSpPr>
              <p:cNvPr id="504" name="Google Shape;504;p23"/>
              <p:cNvSpPr txBox="1"/>
              <p:nvPr/>
            </p:nvSpPr>
            <p:spPr>
              <a:xfrm>
                <a:off x="6318526" y="2754249"/>
                <a:ext cx="1466700" cy="856152"/>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2000" dirty="0">
                    <a:solidFill>
                      <a:schemeClr val="dk1"/>
                    </a:solidFill>
                    <a:latin typeface="Share Tech"/>
                    <a:ea typeface="Share Tech"/>
                    <a:cs typeface="Share Tech"/>
                    <a:sym typeface="Share Tech"/>
                  </a:rPr>
                  <a:t>Responsive Research Initiatives</a:t>
                </a:r>
              </a:p>
            </p:txBody>
          </p:sp>
          <p:sp>
            <p:nvSpPr>
              <p:cNvPr id="505" name="Google Shape;505;p23"/>
              <p:cNvSpPr txBox="1"/>
              <p:nvPr/>
            </p:nvSpPr>
            <p:spPr>
              <a:xfrm>
                <a:off x="6318523" y="3601822"/>
                <a:ext cx="1466700" cy="6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dirty="0">
                  <a:solidFill>
                    <a:schemeClr val="dk1"/>
                  </a:solidFill>
                  <a:latin typeface="Maven Pro"/>
                  <a:ea typeface="Maven Pro"/>
                  <a:cs typeface="Maven Pro"/>
                  <a:sym typeface="Maven Pro"/>
                </a:endParaRPr>
              </a:p>
            </p:txBody>
          </p:sp>
        </p:grpSp>
        <p:sp>
          <p:nvSpPr>
            <p:cNvPr id="506" name="Google Shape;506;p23"/>
            <p:cNvSpPr txBox="1"/>
            <p:nvPr/>
          </p:nvSpPr>
          <p:spPr>
            <a:xfrm>
              <a:off x="6456774" y="1458000"/>
              <a:ext cx="768600" cy="45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accent1"/>
                  </a:solidFill>
                  <a:latin typeface="Share Tech"/>
                  <a:ea typeface="Share Tech"/>
                  <a:cs typeface="Share Tech"/>
                  <a:sym typeface="Share Tech"/>
                </a:rPr>
                <a:t>03</a:t>
              </a:r>
              <a:endParaRPr sz="2400" dirty="0">
                <a:solidFill>
                  <a:schemeClr val="accent1"/>
                </a:solidFill>
                <a:latin typeface="Share Tech"/>
                <a:ea typeface="Share Tech"/>
                <a:cs typeface="Share Tech"/>
                <a:sym typeface="Share Tech"/>
              </a:endParaRPr>
            </a:p>
          </p:txBody>
        </p:sp>
      </p:grpSp>
      <p:cxnSp>
        <p:nvCxnSpPr>
          <p:cNvPr id="507" name="Google Shape;507;p23"/>
          <p:cNvCxnSpPr>
            <a:stCxn id="496" idx="3"/>
            <a:endCxn id="501" idx="1"/>
          </p:cNvCxnSpPr>
          <p:nvPr/>
        </p:nvCxnSpPr>
        <p:spPr>
          <a:xfrm>
            <a:off x="2922070" y="2215450"/>
            <a:ext cx="1055338" cy="0"/>
          </a:xfrm>
          <a:prstGeom prst="straightConnector1">
            <a:avLst/>
          </a:prstGeom>
          <a:noFill/>
          <a:ln w="19050" cap="flat" cmpd="sng">
            <a:solidFill>
              <a:schemeClr val="lt2"/>
            </a:solidFill>
            <a:prstDash val="dash"/>
            <a:round/>
            <a:headEnd type="none" w="med" len="med"/>
            <a:tailEnd type="none" w="med" len="med"/>
          </a:ln>
        </p:spPr>
      </p:cxnSp>
      <p:cxnSp>
        <p:nvCxnSpPr>
          <p:cNvPr id="508" name="Google Shape;508;p23"/>
          <p:cNvCxnSpPr>
            <a:stCxn id="501" idx="3"/>
            <a:endCxn id="506" idx="1"/>
          </p:cNvCxnSpPr>
          <p:nvPr/>
        </p:nvCxnSpPr>
        <p:spPr>
          <a:xfrm>
            <a:off x="5191182" y="2215450"/>
            <a:ext cx="1055282" cy="0"/>
          </a:xfrm>
          <a:prstGeom prst="straightConnector1">
            <a:avLst/>
          </a:prstGeom>
          <a:noFill/>
          <a:ln w="19050" cap="flat" cmpd="sng">
            <a:solidFill>
              <a:schemeClr val="lt2"/>
            </a:solidFill>
            <a:prstDash val="dash"/>
            <a:round/>
            <a:headEnd type="none" w="med" len="med"/>
            <a:tailEnd type="none" w="med" len="med"/>
          </a:ln>
        </p:spPr>
      </p:cxnSp>
    </p:spTree>
    <p:extLst>
      <p:ext uri="{BB962C8B-B14F-4D97-AF65-F5344CB8AC3E}">
        <p14:creationId xmlns:p14="http://schemas.microsoft.com/office/powerpoint/2010/main" val="1695288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3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t>STICKITIN.LA</a:t>
            </a:r>
            <a:endParaRPr sz="3600" dirty="0"/>
          </a:p>
        </p:txBody>
      </p:sp>
      <p:sp>
        <p:nvSpPr>
          <p:cNvPr id="1059" name="Google Shape;1059;p36"/>
          <p:cNvSpPr/>
          <p:nvPr/>
        </p:nvSpPr>
        <p:spPr>
          <a:xfrm>
            <a:off x="669461" y="3497665"/>
            <a:ext cx="169200" cy="169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7" name="Google Shape;1067;p36"/>
          <p:cNvSpPr/>
          <p:nvPr/>
        </p:nvSpPr>
        <p:spPr>
          <a:xfrm>
            <a:off x="669461" y="2648917"/>
            <a:ext cx="169200" cy="1692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8" name="Google Shape;1068;p36"/>
          <p:cNvSpPr/>
          <p:nvPr/>
        </p:nvSpPr>
        <p:spPr>
          <a:xfrm>
            <a:off x="669461" y="1563148"/>
            <a:ext cx="169200" cy="169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1" name="Google Shape;1071;p36"/>
          <p:cNvSpPr txBox="1"/>
          <p:nvPr/>
        </p:nvSpPr>
        <p:spPr>
          <a:xfrm>
            <a:off x="896621" y="1394930"/>
            <a:ext cx="5361303" cy="240639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chemeClr val="dk1"/>
                </a:solidFill>
                <a:latin typeface="Maven Pro"/>
                <a:ea typeface="Maven Pro"/>
                <a:cs typeface="Maven Pro"/>
                <a:sym typeface="Maven Pro"/>
              </a:rPr>
              <a:t>Develop and disseminate harm reduction materials for gay and bisexual men in multiple languages for ongoing mpox outbreak</a:t>
            </a:r>
          </a:p>
          <a:p>
            <a:pPr marL="0" lvl="0" indent="0" algn="l" rtl="0">
              <a:spcBef>
                <a:spcPts val="0"/>
              </a:spcBef>
              <a:spcAft>
                <a:spcPts val="0"/>
              </a:spcAft>
              <a:buNone/>
            </a:pPr>
            <a:endParaRPr lang="en-US" sz="1800" dirty="0">
              <a:solidFill>
                <a:schemeClr val="dk1"/>
              </a:solidFill>
              <a:latin typeface="Maven Pro"/>
              <a:ea typeface="Maven Pro"/>
              <a:cs typeface="Maven Pro"/>
              <a:sym typeface="Maven Pro"/>
            </a:endParaRPr>
          </a:p>
          <a:p>
            <a:pPr marL="0" lvl="0" indent="0" algn="l" rtl="0">
              <a:spcBef>
                <a:spcPts val="0"/>
              </a:spcBef>
              <a:spcAft>
                <a:spcPts val="0"/>
              </a:spcAft>
              <a:buNone/>
            </a:pPr>
            <a:r>
              <a:rPr lang="en-US" sz="1800" dirty="0">
                <a:solidFill>
                  <a:schemeClr val="dk1"/>
                </a:solidFill>
                <a:latin typeface="Maven Pro"/>
                <a:ea typeface="Maven Pro"/>
                <a:cs typeface="Maven Pro"/>
                <a:sym typeface="Maven Pro"/>
              </a:rPr>
              <a:t>Mpox modeling with LADPH and USC collaborators</a:t>
            </a:r>
          </a:p>
          <a:p>
            <a:pPr marL="0" lvl="0" indent="0" algn="l" rtl="0">
              <a:spcBef>
                <a:spcPts val="0"/>
              </a:spcBef>
              <a:spcAft>
                <a:spcPts val="0"/>
              </a:spcAft>
              <a:buNone/>
            </a:pPr>
            <a:endParaRPr lang="en-US" sz="1800" dirty="0">
              <a:solidFill>
                <a:schemeClr val="dk1"/>
              </a:solidFill>
              <a:latin typeface="Maven Pro"/>
              <a:ea typeface="Maven Pro"/>
              <a:cs typeface="Maven Pro"/>
              <a:sym typeface="Maven Pro"/>
            </a:endParaRPr>
          </a:p>
          <a:p>
            <a:pPr marL="0" lvl="0" indent="0" algn="l" rtl="0">
              <a:spcBef>
                <a:spcPts val="0"/>
              </a:spcBef>
              <a:spcAft>
                <a:spcPts val="0"/>
              </a:spcAft>
              <a:buNone/>
            </a:pPr>
            <a:r>
              <a:rPr lang="en-US" sz="1800" dirty="0">
                <a:solidFill>
                  <a:schemeClr val="dk1"/>
                </a:solidFill>
                <a:latin typeface="Maven Pro"/>
                <a:ea typeface="Maven Pro"/>
                <a:cs typeface="Maven Pro"/>
                <a:sym typeface="Maven Pro"/>
              </a:rPr>
              <a:t>Community education and outreach alongside mpox vaccination efforts</a:t>
            </a:r>
          </a:p>
          <a:p>
            <a:pPr marL="0" lvl="0" indent="0" algn="l" rtl="0">
              <a:spcBef>
                <a:spcPts val="0"/>
              </a:spcBef>
              <a:spcAft>
                <a:spcPts val="0"/>
              </a:spcAft>
              <a:buNone/>
            </a:pPr>
            <a:endParaRPr lang="en-US" sz="1800" dirty="0">
              <a:solidFill>
                <a:schemeClr val="dk1"/>
              </a:solidFill>
              <a:latin typeface="Maven Pro"/>
              <a:ea typeface="Maven Pro"/>
              <a:cs typeface="Maven Pro"/>
              <a:sym typeface="Maven Pro"/>
            </a:endParaRPr>
          </a:p>
        </p:txBody>
      </p:sp>
      <p:pic>
        <p:nvPicPr>
          <p:cNvPr id="2" name="Picture 1" descr="Text&#10;&#10;Description automatically generated">
            <a:extLst>
              <a:ext uri="{FF2B5EF4-FFF2-40B4-BE49-F238E27FC236}">
                <a16:creationId xmlns:a16="http://schemas.microsoft.com/office/drawing/2014/main" id="{8BC9F5C3-CF99-C659-D5DF-3A58C9FE41CD}"/>
              </a:ext>
            </a:extLst>
          </p:cNvPr>
          <p:cNvPicPr>
            <a:picLocks noChangeAspect="1"/>
          </p:cNvPicPr>
          <p:nvPr/>
        </p:nvPicPr>
        <p:blipFill>
          <a:blip r:embed="rId3"/>
          <a:stretch>
            <a:fillRect/>
          </a:stretch>
        </p:blipFill>
        <p:spPr>
          <a:xfrm>
            <a:off x="5956300" y="276248"/>
            <a:ext cx="2430779" cy="459941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31"/>
          <p:cNvSpPr txBox="1">
            <a:spLocks noGrp="1"/>
          </p:cNvSpPr>
          <p:nvPr>
            <p:ph type="title"/>
          </p:nvPr>
        </p:nvSpPr>
        <p:spPr>
          <a:xfrm>
            <a:off x="554900" y="289298"/>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Sex Work LEARN </a:t>
            </a:r>
            <a:br>
              <a:rPr lang="en-US" dirty="0"/>
            </a:br>
            <a:r>
              <a:rPr lang="en-US" dirty="0"/>
              <a:t>(Lived Experience Affirming Research Network)</a:t>
            </a:r>
            <a:endParaRPr dirty="0"/>
          </a:p>
          <a:p>
            <a:pPr marL="0" lvl="0" indent="0" algn="l" rtl="0">
              <a:spcBef>
                <a:spcPts val="0"/>
              </a:spcBef>
              <a:spcAft>
                <a:spcPts val="0"/>
              </a:spcAft>
              <a:buNone/>
            </a:pPr>
            <a:endParaRPr dirty="0"/>
          </a:p>
        </p:txBody>
      </p:sp>
      <p:sp>
        <p:nvSpPr>
          <p:cNvPr id="838" name="Google Shape;838;p31"/>
          <p:cNvSpPr/>
          <p:nvPr/>
        </p:nvSpPr>
        <p:spPr>
          <a:xfrm rot="2700000">
            <a:off x="1850478" y="2372820"/>
            <a:ext cx="1049205" cy="1049205"/>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9" name="Google Shape;839;p31"/>
          <p:cNvSpPr/>
          <p:nvPr/>
        </p:nvSpPr>
        <p:spPr>
          <a:xfrm rot="2700000">
            <a:off x="2947895" y="2372820"/>
            <a:ext cx="1049205" cy="104920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1" name="Google Shape;841;p31"/>
          <p:cNvSpPr/>
          <p:nvPr/>
        </p:nvSpPr>
        <p:spPr>
          <a:xfrm rot="2700000">
            <a:off x="5142727" y="2372820"/>
            <a:ext cx="1049205" cy="1049205"/>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2" name="Google Shape;842;p31"/>
          <p:cNvSpPr/>
          <p:nvPr/>
        </p:nvSpPr>
        <p:spPr>
          <a:xfrm>
            <a:off x="2730286" y="2702722"/>
            <a:ext cx="389400" cy="3894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3" name="Google Shape;843;p31"/>
          <p:cNvSpPr/>
          <p:nvPr/>
        </p:nvSpPr>
        <p:spPr>
          <a:xfrm>
            <a:off x="3828196" y="2702722"/>
            <a:ext cx="389400" cy="3894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4" name="Google Shape;844;p31"/>
          <p:cNvSpPr/>
          <p:nvPr/>
        </p:nvSpPr>
        <p:spPr>
          <a:xfrm>
            <a:off x="4926105" y="2702722"/>
            <a:ext cx="389400" cy="3894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845" name="Google Shape;845;p31"/>
          <p:cNvCxnSpPr>
            <a:cxnSpLocks/>
            <a:stCxn id="842" idx="2"/>
          </p:cNvCxnSpPr>
          <p:nvPr/>
        </p:nvCxnSpPr>
        <p:spPr>
          <a:xfrm>
            <a:off x="2924986" y="3092122"/>
            <a:ext cx="3000" cy="549900"/>
          </a:xfrm>
          <a:prstGeom prst="straightConnector1">
            <a:avLst/>
          </a:prstGeom>
          <a:noFill/>
          <a:ln w="19050" cap="flat" cmpd="sng">
            <a:solidFill>
              <a:schemeClr val="lt2"/>
            </a:solidFill>
            <a:prstDash val="dash"/>
            <a:round/>
            <a:headEnd type="none" w="med" len="med"/>
            <a:tailEnd type="none" w="med" len="med"/>
          </a:ln>
        </p:spPr>
      </p:cxnSp>
      <p:cxnSp>
        <p:nvCxnSpPr>
          <p:cNvPr id="847" name="Google Shape;847;p31"/>
          <p:cNvCxnSpPr>
            <a:cxnSpLocks/>
            <a:stCxn id="843" idx="0"/>
          </p:cNvCxnSpPr>
          <p:nvPr/>
        </p:nvCxnSpPr>
        <p:spPr>
          <a:xfrm rot="10800000" flipH="1">
            <a:off x="4022896" y="2155522"/>
            <a:ext cx="5700" cy="547200"/>
          </a:xfrm>
          <a:prstGeom prst="straightConnector1">
            <a:avLst/>
          </a:prstGeom>
          <a:noFill/>
          <a:ln w="19050" cap="flat" cmpd="sng">
            <a:solidFill>
              <a:schemeClr val="lt2"/>
            </a:solidFill>
            <a:prstDash val="dash"/>
            <a:round/>
            <a:headEnd type="none" w="med" len="med"/>
            <a:tailEnd type="none" w="med" len="med"/>
          </a:ln>
        </p:spPr>
      </p:cxnSp>
      <p:cxnSp>
        <p:nvCxnSpPr>
          <p:cNvPr id="849" name="Google Shape;849;p31"/>
          <p:cNvCxnSpPr>
            <a:cxnSpLocks/>
            <a:stCxn id="844" idx="2"/>
          </p:cNvCxnSpPr>
          <p:nvPr/>
        </p:nvCxnSpPr>
        <p:spPr>
          <a:xfrm>
            <a:off x="5120805" y="3092122"/>
            <a:ext cx="1500" cy="549900"/>
          </a:xfrm>
          <a:prstGeom prst="straightConnector1">
            <a:avLst/>
          </a:prstGeom>
          <a:noFill/>
          <a:ln w="19050" cap="flat" cmpd="sng">
            <a:solidFill>
              <a:schemeClr val="lt2"/>
            </a:solidFill>
            <a:prstDash val="dash"/>
            <a:round/>
            <a:headEnd type="none" w="med" len="med"/>
            <a:tailEnd type="none" w="med" len="med"/>
          </a:ln>
        </p:spPr>
      </p:cxnSp>
      <p:sp>
        <p:nvSpPr>
          <p:cNvPr id="854" name="Google Shape;854;p31"/>
          <p:cNvSpPr txBox="1"/>
          <p:nvPr/>
        </p:nvSpPr>
        <p:spPr>
          <a:xfrm>
            <a:off x="678400" y="4016104"/>
            <a:ext cx="7855900" cy="81791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dk1"/>
                </a:solidFill>
                <a:latin typeface="Maven Pro"/>
                <a:ea typeface="Maven Pro"/>
                <a:cs typeface="Maven Pro"/>
                <a:sym typeface="Maven Pro"/>
              </a:rPr>
              <a:t>Funded by the California HIV Research Program, UCOP, SW LEARN will establish a research agenda for sex workers by sex workers and develop an HIV status neutral intervention focusing on the needs of transgender women with sex work experience who identify as Black, indigenous or other persons of color.</a:t>
            </a:r>
          </a:p>
        </p:txBody>
      </p:sp>
      <p:sp>
        <p:nvSpPr>
          <p:cNvPr id="857" name="Google Shape;857;p31"/>
          <p:cNvSpPr/>
          <p:nvPr/>
        </p:nvSpPr>
        <p:spPr>
          <a:xfrm rot="2700000">
            <a:off x="6240144" y="2372820"/>
            <a:ext cx="1049205" cy="104920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8" name="Google Shape;858;p31"/>
          <p:cNvSpPr/>
          <p:nvPr/>
        </p:nvSpPr>
        <p:spPr>
          <a:xfrm>
            <a:off x="6024015" y="2702722"/>
            <a:ext cx="389400" cy="3894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859" name="Google Shape;859;p31"/>
          <p:cNvCxnSpPr>
            <a:cxnSpLocks/>
          </p:cNvCxnSpPr>
          <p:nvPr/>
        </p:nvCxnSpPr>
        <p:spPr>
          <a:xfrm rot="10800000" flipH="1">
            <a:off x="6213446" y="2155515"/>
            <a:ext cx="2400" cy="547200"/>
          </a:xfrm>
          <a:prstGeom prst="straightConnector1">
            <a:avLst/>
          </a:prstGeom>
          <a:noFill/>
          <a:ln w="19050" cap="flat" cmpd="sng">
            <a:solidFill>
              <a:schemeClr val="lt2"/>
            </a:solidFill>
            <a:prstDash val="dash"/>
            <a:round/>
            <a:headEnd type="none" w="med" len="med"/>
            <a:tailEnd type="none" w="med" len="med"/>
          </a:ln>
        </p:spPr>
      </p:cxnSp>
      <p:pic>
        <p:nvPicPr>
          <p:cNvPr id="2" name="Google Shape;435;p3">
            <a:extLst>
              <a:ext uri="{FF2B5EF4-FFF2-40B4-BE49-F238E27FC236}">
                <a16:creationId xmlns:a16="http://schemas.microsoft.com/office/drawing/2014/main" id="{7CD04454-E589-E091-66C8-9EE2211FC515}"/>
              </a:ext>
            </a:extLst>
          </p:cNvPr>
          <p:cNvPicPr preferRelativeResize="0"/>
          <p:nvPr/>
        </p:nvPicPr>
        <p:blipFill rotWithShape="1">
          <a:blip r:embed="rId3">
            <a:alphaModFix/>
          </a:blip>
          <a:srcRect t="7311" b="9634"/>
          <a:stretch/>
        </p:blipFill>
        <p:spPr>
          <a:xfrm>
            <a:off x="383406" y="1379952"/>
            <a:ext cx="4067159" cy="2626194"/>
          </a:xfrm>
          <a:prstGeom prst="rect">
            <a:avLst/>
          </a:prstGeom>
          <a:noFill/>
          <a:ln>
            <a:noFill/>
          </a:ln>
        </p:spPr>
      </p:pic>
      <p:pic>
        <p:nvPicPr>
          <p:cNvPr id="3" name="Google Shape;436;p3">
            <a:extLst>
              <a:ext uri="{FF2B5EF4-FFF2-40B4-BE49-F238E27FC236}">
                <a16:creationId xmlns:a16="http://schemas.microsoft.com/office/drawing/2014/main" id="{5AC076AF-EC05-0445-8A42-4E04BF24ACF2}"/>
              </a:ext>
            </a:extLst>
          </p:cNvPr>
          <p:cNvPicPr preferRelativeResize="0"/>
          <p:nvPr/>
        </p:nvPicPr>
        <p:blipFill rotWithShape="1">
          <a:blip r:embed="rId4">
            <a:alphaModFix/>
          </a:blip>
          <a:srcRect/>
          <a:stretch/>
        </p:blipFill>
        <p:spPr>
          <a:xfrm>
            <a:off x="4730871" y="1689868"/>
            <a:ext cx="3744283" cy="2025693"/>
          </a:xfrm>
          <a:prstGeom prst="rect">
            <a:avLst/>
          </a:prstGeom>
          <a:noFill/>
          <a:ln>
            <a:noFill/>
          </a:ln>
        </p:spPr>
      </p:pic>
    </p:spTree>
    <p:extLst>
      <p:ext uri="{BB962C8B-B14F-4D97-AF65-F5344CB8AC3E}">
        <p14:creationId xmlns:p14="http://schemas.microsoft.com/office/powerpoint/2010/main" val="81601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9" name="Oval 8">
            <a:extLst>
              <a:ext uri="{FF2B5EF4-FFF2-40B4-BE49-F238E27FC236}">
                <a16:creationId xmlns:a16="http://schemas.microsoft.com/office/drawing/2014/main" id="{4BD80439-AB73-AD3F-DBF3-53084465AB79}"/>
              </a:ext>
            </a:extLst>
          </p:cNvPr>
          <p:cNvSpPr/>
          <p:nvPr/>
        </p:nvSpPr>
        <p:spPr>
          <a:xfrm>
            <a:off x="1527179" y="1126487"/>
            <a:ext cx="1627374" cy="162737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7" name="Google Shape;837;p31"/>
          <p:cNvSpPr txBox="1">
            <a:spLocks noGrp="1"/>
          </p:cNvSpPr>
          <p:nvPr>
            <p:ph type="title"/>
          </p:nvPr>
        </p:nvSpPr>
        <p:spPr>
          <a:xfrm>
            <a:off x="554900" y="289298"/>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solidFill>
                  <a:schemeClr val="tx1"/>
                </a:solidFill>
              </a:rPr>
              <a:t>Primary Partners</a:t>
            </a:r>
            <a:endParaRPr sz="3600" dirty="0">
              <a:solidFill>
                <a:schemeClr val="tx1"/>
              </a:solidFill>
            </a:endParaRPr>
          </a:p>
        </p:txBody>
      </p:sp>
      <p:pic>
        <p:nvPicPr>
          <p:cNvPr id="4" name="Google Shape;425;g1de13bd91cc_0_27">
            <a:extLst>
              <a:ext uri="{FF2B5EF4-FFF2-40B4-BE49-F238E27FC236}">
                <a16:creationId xmlns:a16="http://schemas.microsoft.com/office/drawing/2014/main" id="{BF785C14-216E-C16B-C8F3-D5E672164136}"/>
              </a:ext>
            </a:extLst>
          </p:cNvPr>
          <p:cNvPicPr preferRelativeResize="0"/>
          <p:nvPr/>
        </p:nvPicPr>
        <p:blipFill rotWithShape="1">
          <a:blip r:embed="rId3">
            <a:alphaModFix/>
          </a:blip>
          <a:srcRect r="73391"/>
          <a:stretch/>
        </p:blipFill>
        <p:spPr>
          <a:xfrm>
            <a:off x="3921825" y="1199007"/>
            <a:ext cx="1627374" cy="1627375"/>
          </a:xfrm>
          <a:prstGeom prst="rect">
            <a:avLst/>
          </a:prstGeom>
          <a:noFill/>
          <a:ln>
            <a:noFill/>
          </a:ln>
        </p:spPr>
      </p:pic>
      <p:pic>
        <p:nvPicPr>
          <p:cNvPr id="5" name="Google Shape;423;g1de13bd91cc_0_27" descr="Icon&#10;&#10;Description automatically generated">
            <a:extLst>
              <a:ext uri="{FF2B5EF4-FFF2-40B4-BE49-F238E27FC236}">
                <a16:creationId xmlns:a16="http://schemas.microsoft.com/office/drawing/2014/main" id="{AE22839D-97AE-E871-6C58-9B6B884A01D0}"/>
              </a:ext>
            </a:extLst>
          </p:cNvPr>
          <p:cNvPicPr preferRelativeResize="0"/>
          <p:nvPr/>
        </p:nvPicPr>
        <p:blipFill rotWithShape="1">
          <a:blip r:embed="rId4">
            <a:alphaModFix/>
          </a:blip>
          <a:srcRect/>
          <a:stretch/>
        </p:blipFill>
        <p:spPr>
          <a:xfrm>
            <a:off x="1613791" y="1262105"/>
            <a:ext cx="1454150" cy="1454150"/>
          </a:xfrm>
          <a:prstGeom prst="rect">
            <a:avLst/>
          </a:prstGeom>
          <a:noFill/>
          <a:ln>
            <a:noFill/>
          </a:ln>
        </p:spPr>
      </p:pic>
      <p:pic>
        <p:nvPicPr>
          <p:cNvPr id="6" name="Google Shape;424;g1de13bd91cc_0_27">
            <a:extLst>
              <a:ext uri="{FF2B5EF4-FFF2-40B4-BE49-F238E27FC236}">
                <a16:creationId xmlns:a16="http://schemas.microsoft.com/office/drawing/2014/main" id="{132E919A-9B4E-F085-FD88-0E02B96E0D8C}"/>
              </a:ext>
            </a:extLst>
          </p:cNvPr>
          <p:cNvPicPr preferRelativeResize="0"/>
          <p:nvPr/>
        </p:nvPicPr>
        <p:blipFill>
          <a:blip r:embed="rId5">
            <a:alphaModFix/>
          </a:blip>
          <a:stretch>
            <a:fillRect/>
          </a:stretch>
        </p:blipFill>
        <p:spPr>
          <a:xfrm>
            <a:off x="6316471" y="1126485"/>
            <a:ext cx="1627376" cy="1627376"/>
          </a:xfrm>
          <a:prstGeom prst="rect">
            <a:avLst/>
          </a:prstGeom>
          <a:noFill/>
          <a:ln>
            <a:noFill/>
          </a:ln>
        </p:spPr>
      </p:pic>
      <p:pic>
        <p:nvPicPr>
          <p:cNvPr id="7" name="Google Shape;427;g1de13bd91cc_0_27">
            <a:extLst>
              <a:ext uri="{FF2B5EF4-FFF2-40B4-BE49-F238E27FC236}">
                <a16:creationId xmlns:a16="http://schemas.microsoft.com/office/drawing/2014/main" id="{46AC1EA8-C1D8-76BB-E120-F91075980882}"/>
              </a:ext>
            </a:extLst>
          </p:cNvPr>
          <p:cNvPicPr preferRelativeResize="0"/>
          <p:nvPr/>
        </p:nvPicPr>
        <p:blipFill rotWithShape="1">
          <a:blip r:embed="rId6">
            <a:alphaModFix/>
          </a:blip>
          <a:srcRect b="7146"/>
          <a:stretch/>
        </p:blipFill>
        <p:spPr>
          <a:xfrm>
            <a:off x="1281650" y="3018348"/>
            <a:ext cx="2529400" cy="1717434"/>
          </a:xfrm>
          <a:prstGeom prst="rect">
            <a:avLst/>
          </a:prstGeom>
          <a:noFill/>
          <a:ln>
            <a:noFill/>
          </a:ln>
        </p:spPr>
      </p:pic>
      <p:sp>
        <p:nvSpPr>
          <p:cNvPr id="10" name="Rectangle 9">
            <a:extLst>
              <a:ext uri="{FF2B5EF4-FFF2-40B4-BE49-F238E27FC236}">
                <a16:creationId xmlns:a16="http://schemas.microsoft.com/office/drawing/2014/main" id="{AFE0538C-5C52-E4B6-992A-8125E88EC79B}"/>
              </a:ext>
            </a:extLst>
          </p:cNvPr>
          <p:cNvSpPr/>
          <p:nvPr/>
        </p:nvSpPr>
        <p:spPr>
          <a:xfrm>
            <a:off x="7400925" y="3018348"/>
            <a:ext cx="1023400" cy="171743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426;g1de13bd91cc_0_27">
            <a:extLst>
              <a:ext uri="{FF2B5EF4-FFF2-40B4-BE49-F238E27FC236}">
                <a16:creationId xmlns:a16="http://schemas.microsoft.com/office/drawing/2014/main" id="{7EF3FF54-76D3-C817-3A4F-7C7C8B0A9D3E}"/>
              </a:ext>
            </a:extLst>
          </p:cNvPr>
          <p:cNvPicPr preferRelativeResize="0"/>
          <p:nvPr/>
        </p:nvPicPr>
        <p:blipFill rotWithShape="1">
          <a:blip r:embed="rId7">
            <a:alphaModFix/>
          </a:blip>
          <a:srcRect l="21611" t="50753" r="28071" b="3519"/>
          <a:stretch/>
        </p:blipFill>
        <p:spPr>
          <a:xfrm>
            <a:off x="5703820" y="3018348"/>
            <a:ext cx="2308361" cy="1717435"/>
          </a:xfrm>
          <a:prstGeom prst="rect">
            <a:avLst/>
          </a:prstGeom>
          <a:noFill/>
          <a:ln>
            <a:noFill/>
          </a:ln>
        </p:spPr>
      </p:pic>
    </p:spTree>
    <p:extLst>
      <p:ext uri="{BB962C8B-B14F-4D97-AF65-F5344CB8AC3E}">
        <p14:creationId xmlns:p14="http://schemas.microsoft.com/office/powerpoint/2010/main" val="3785306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3" name="Google Shape;253;p17"/>
          <p:cNvSpPr txBox="1"/>
          <p:nvPr/>
        </p:nvSpPr>
        <p:spPr>
          <a:xfrm>
            <a:off x="3608550" y="609603"/>
            <a:ext cx="2040300" cy="832698"/>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2000" dirty="0">
                <a:solidFill>
                  <a:schemeClr val="dk1"/>
                </a:solidFill>
                <a:latin typeface="Share Tech"/>
                <a:ea typeface="Share Tech"/>
                <a:cs typeface="Share Tech"/>
                <a:sym typeface="Share Tech"/>
              </a:rPr>
              <a:t>Sex Work LEARN Collaborative</a:t>
            </a:r>
            <a:endParaRPr sz="2000" dirty="0">
              <a:solidFill>
                <a:schemeClr val="dk1"/>
              </a:solidFill>
              <a:latin typeface="Share Tech"/>
              <a:ea typeface="Share Tech"/>
              <a:cs typeface="Share Tech"/>
              <a:sym typeface="Share Tech"/>
            </a:endParaRPr>
          </a:p>
        </p:txBody>
      </p:sp>
      <p:sp>
        <p:nvSpPr>
          <p:cNvPr id="254" name="Google Shape;254;p17"/>
          <p:cNvSpPr/>
          <p:nvPr/>
        </p:nvSpPr>
        <p:spPr>
          <a:xfrm>
            <a:off x="1390650" y="1917550"/>
            <a:ext cx="1402950" cy="1301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 name="Google Shape;255;p17"/>
          <p:cNvSpPr/>
          <p:nvPr/>
        </p:nvSpPr>
        <p:spPr>
          <a:xfrm>
            <a:off x="3043903" y="1917550"/>
            <a:ext cx="1402950" cy="1301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 name="Google Shape;256;p17"/>
          <p:cNvSpPr/>
          <p:nvPr/>
        </p:nvSpPr>
        <p:spPr>
          <a:xfrm>
            <a:off x="4697151" y="1917550"/>
            <a:ext cx="1402950" cy="13019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257;p17"/>
          <p:cNvSpPr/>
          <p:nvPr/>
        </p:nvSpPr>
        <p:spPr>
          <a:xfrm>
            <a:off x="6350400" y="1917550"/>
            <a:ext cx="1402950" cy="1301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58" name="Google Shape;258;p17"/>
          <p:cNvCxnSpPr>
            <a:cxnSpLocks/>
            <a:stCxn id="253" idx="1"/>
            <a:endCxn id="254" idx="0"/>
          </p:cNvCxnSpPr>
          <p:nvPr/>
        </p:nvCxnSpPr>
        <p:spPr>
          <a:xfrm rot="10800000" flipV="1">
            <a:off x="2092126" y="1025952"/>
            <a:ext cx="1516425" cy="891598"/>
          </a:xfrm>
          <a:prstGeom prst="bentConnector2">
            <a:avLst/>
          </a:prstGeom>
          <a:noFill/>
          <a:ln w="19050" cap="flat" cmpd="sng">
            <a:solidFill>
              <a:schemeClr val="lt2"/>
            </a:solidFill>
            <a:prstDash val="solid"/>
            <a:round/>
            <a:headEnd type="none" w="med" len="med"/>
            <a:tailEnd type="none" w="med" len="med"/>
          </a:ln>
        </p:spPr>
      </p:cxnSp>
      <p:cxnSp>
        <p:nvCxnSpPr>
          <p:cNvPr id="259" name="Google Shape;259;p17"/>
          <p:cNvCxnSpPr>
            <a:cxnSpLocks/>
            <a:stCxn id="253" idx="3"/>
            <a:endCxn id="257" idx="0"/>
          </p:cNvCxnSpPr>
          <p:nvPr/>
        </p:nvCxnSpPr>
        <p:spPr>
          <a:xfrm>
            <a:off x="5648850" y="1025952"/>
            <a:ext cx="1403025" cy="891598"/>
          </a:xfrm>
          <a:prstGeom prst="bentConnector2">
            <a:avLst/>
          </a:prstGeom>
          <a:noFill/>
          <a:ln w="19050" cap="flat" cmpd="sng">
            <a:solidFill>
              <a:schemeClr val="lt2"/>
            </a:solidFill>
            <a:prstDash val="solid"/>
            <a:round/>
            <a:headEnd type="none" w="med" len="med"/>
            <a:tailEnd type="none" w="med" len="med"/>
          </a:ln>
        </p:spPr>
      </p:cxnSp>
      <p:cxnSp>
        <p:nvCxnSpPr>
          <p:cNvPr id="260" name="Google Shape;260;p17"/>
          <p:cNvCxnSpPr>
            <a:cxnSpLocks/>
            <a:stCxn id="253" idx="2"/>
            <a:endCxn id="255" idx="0"/>
          </p:cNvCxnSpPr>
          <p:nvPr/>
        </p:nvCxnSpPr>
        <p:spPr>
          <a:xfrm flipH="1">
            <a:off x="3745378" y="1442301"/>
            <a:ext cx="883322" cy="475249"/>
          </a:xfrm>
          <a:prstGeom prst="straightConnector1">
            <a:avLst/>
          </a:prstGeom>
          <a:noFill/>
          <a:ln w="19050" cap="flat" cmpd="sng">
            <a:solidFill>
              <a:schemeClr val="lt2"/>
            </a:solidFill>
            <a:prstDash val="solid"/>
            <a:round/>
            <a:headEnd type="none" w="med" len="med"/>
            <a:tailEnd type="none" w="med" len="med"/>
          </a:ln>
        </p:spPr>
      </p:cxnSp>
      <p:cxnSp>
        <p:nvCxnSpPr>
          <p:cNvPr id="261" name="Google Shape;261;p17"/>
          <p:cNvCxnSpPr>
            <a:cxnSpLocks/>
            <a:stCxn id="253" idx="2"/>
            <a:endCxn id="256" idx="0"/>
          </p:cNvCxnSpPr>
          <p:nvPr/>
        </p:nvCxnSpPr>
        <p:spPr>
          <a:xfrm>
            <a:off x="4628700" y="1442301"/>
            <a:ext cx="769926" cy="475249"/>
          </a:xfrm>
          <a:prstGeom prst="straightConnector1">
            <a:avLst/>
          </a:prstGeom>
          <a:noFill/>
          <a:ln w="19050" cap="flat" cmpd="sng">
            <a:solidFill>
              <a:schemeClr val="lt2"/>
            </a:solidFill>
            <a:prstDash val="solid"/>
            <a:round/>
            <a:headEnd type="none" w="med" len="med"/>
            <a:tailEnd type="none" w="med" len="med"/>
          </a:ln>
        </p:spPr>
      </p:cxnSp>
      <p:sp>
        <p:nvSpPr>
          <p:cNvPr id="279" name="Google Shape;279;p17"/>
          <p:cNvSpPr txBox="1"/>
          <p:nvPr/>
        </p:nvSpPr>
        <p:spPr>
          <a:xfrm>
            <a:off x="1273049" y="3574045"/>
            <a:ext cx="1644377" cy="6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dk1"/>
                </a:solidFill>
                <a:latin typeface="Maven Pro"/>
                <a:ea typeface="Maven Pro"/>
                <a:cs typeface="Maven Pro"/>
                <a:sym typeface="Maven Pro"/>
              </a:rPr>
              <a:t>Trans-led community based agencies</a:t>
            </a:r>
          </a:p>
        </p:txBody>
      </p:sp>
      <p:sp>
        <p:nvSpPr>
          <p:cNvPr id="282" name="Google Shape;282;p17"/>
          <p:cNvSpPr txBox="1"/>
          <p:nvPr/>
        </p:nvSpPr>
        <p:spPr>
          <a:xfrm>
            <a:off x="2916773" y="3571552"/>
            <a:ext cx="1644377" cy="6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dk1"/>
                </a:solidFill>
                <a:latin typeface="Maven Pro"/>
                <a:ea typeface="Maven Pro"/>
                <a:cs typeface="Maven Pro"/>
                <a:sym typeface="Maven Pro"/>
              </a:rPr>
              <a:t>Academic institutions</a:t>
            </a:r>
            <a:endParaRPr sz="1600" dirty="0">
              <a:solidFill>
                <a:schemeClr val="dk1"/>
              </a:solidFill>
              <a:latin typeface="Maven Pro"/>
              <a:ea typeface="Maven Pro"/>
              <a:cs typeface="Maven Pro"/>
              <a:sym typeface="Maven Pro"/>
            </a:endParaRPr>
          </a:p>
        </p:txBody>
      </p:sp>
      <p:sp>
        <p:nvSpPr>
          <p:cNvPr id="285" name="Google Shape;285;p17"/>
          <p:cNvSpPr txBox="1"/>
          <p:nvPr/>
        </p:nvSpPr>
        <p:spPr>
          <a:xfrm>
            <a:off x="4570025" y="3571552"/>
            <a:ext cx="1644377" cy="6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dk1"/>
                </a:solidFill>
                <a:latin typeface="Maven Pro"/>
                <a:ea typeface="Maven Pro"/>
                <a:cs typeface="Maven Pro"/>
                <a:sym typeface="Maven Pro"/>
              </a:rPr>
              <a:t>LAC Department of Public Health</a:t>
            </a:r>
            <a:endParaRPr sz="1600" dirty="0">
              <a:solidFill>
                <a:schemeClr val="dk1"/>
              </a:solidFill>
              <a:latin typeface="Maven Pro"/>
              <a:ea typeface="Maven Pro"/>
              <a:cs typeface="Maven Pro"/>
              <a:sym typeface="Maven Pro"/>
            </a:endParaRPr>
          </a:p>
        </p:txBody>
      </p:sp>
      <p:sp>
        <p:nvSpPr>
          <p:cNvPr id="288" name="Google Shape;288;p17"/>
          <p:cNvSpPr txBox="1"/>
          <p:nvPr/>
        </p:nvSpPr>
        <p:spPr>
          <a:xfrm>
            <a:off x="6242322" y="3574045"/>
            <a:ext cx="1644377" cy="6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dk1"/>
                </a:solidFill>
                <a:latin typeface="Maven Pro"/>
                <a:ea typeface="Maven Pro"/>
                <a:cs typeface="Maven Pro"/>
                <a:sym typeface="Maven Pro"/>
              </a:rPr>
              <a:t>Community-rooted advisors</a:t>
            </a:r>
            <a:endParaRPr sz="1600" dirty="0">
              <a:solidFill>
                <a:schemeClr val="dk1"/>
              </a:solidFill>
              <a:latin typeface="Maven Pro"/>
              <a:ea typeface="Maven Pro"/>
              <a:cs typeface="Maven Pro"/>
              <a:sym typeface="Maven Pro"/>
            </a:endParaRPr>
          </a:p>
        </p:txBody>
      </p:sp>
      <p:cxnSp>
        <p:nvCxnSpPr>
          <p:cNvPr id="289" name="Google Shape;289;p17"/>
          <p:cNvCxnSpPr>
            <a:cxnSpLocks/>
            <a:stCxn id="254" idx="2"/>
          </p:cNvCxnSpPr>
          <p:nvPr/>
        </p:nvCxnSpPr>
        <p:spPr>
          <a:xfrm>
            <a:off x="2092125" y="3219450"/>
            <a:ext cx="0" cy="299900"/>
          </a:xfrm>
          <a:prstGeom prst="straightConnector1">
            <a:avLst/>
          </a:prstGeom>
          <a:noFill/>
          <a:ln w="19050" cap="flat" cmpd="sng">
            <a:solidFill>
              <a:schemeClr val="lt2"/>
            </a:solidFill>
            <a:prstDash val="solid"/>
            <a:round/>
            <a:headEnd type="none" w="med" len="med"/>
            <a:tailEnd type="oval" w="med" len="med"/>
          </a:ln>
        </p:spPr>
      </p:cxnSp>
      <p:cxnSp>
        <p:nvCxnSpPr>
          <p:cNvPr id="290" name="Google Shape;290;p17"/>
          <p:cNvCxnSpPr>
            <a:cxnSpLocks/>
            <a:stCxn id="257" idx="2"/>
          </p:cNvCxnSpPr>
          <p:nvPr/>
        </p:nvCxnSpPr>
        <p:spPr>
          <a:xfrm>
            <a:off x="7051875" y="3219450"/>
            <a:ext cx="0" cy="299900"/>
          </a:xfrm>
          <a:prstGeom prst="straightConnector1">
            <a:avLst/>
          </a:prstGeom>
          <a:noFill/>
          <a:ln w="19050" cap="flat" cmpd="sng">
            <a:solidFill>
              <a:schemeClr val="lt2"/>
            </a:solidFill>
            <a:prstDash val="solid"/>
            <a:round/>
            <a:headEnd type="none" w="med" len="med"/>
            <a:tailEnd type="oval" w="med" len="med"/>
          </a:ln>
        </p:spPr>
      </p:cxnSp>
      <p:cxnSp>
        <p:nvCxnSpPr>
          <p:cNvPr id="291" name="Google Shape;291;p17"/>
          <p:cNvCxnSpPr>
            <a:cxnSpLocks/>
            <a:stCxn id="256" idx="2"/>
          </p:cNvCxnSpPr>
          <p:nvPr/>
        </p:nvCxnSpPr>
        <p:spPr>
          <a:xfrm>
            <a:off x="5398626" y="3219450"/>
            <a:ext cx="0" cy="297200"/>
          </a:xfrm>
          <a:prstGeom prst="straightConnector1">
            <a:avLst/>
          </a:prstGeom>
          <a:noFill/>
          <a:ln w="19050" cap="flat" cmpd="sng">
            <a:solidFill>
              <a:schemeClr val="lt2"/>
            </a:solidFill>
            <a:prstDash val="solid"/>
            <a:round/>
            <a:headEnd type="none" w="med" len="med"/>
            <a:tailEnd type="oval" w="med" len="med"/>
          </a:ln>
        </p:spPr>
      </p:cxnSp>
      <p:cxnSp>
        <p:nvCxnSpPr>
          <p:cNvPr id="292" name="Google Shape;292;p17"/>
          <p:cNvCxnSpPr>
            <a:cxnSpLocks/>
            <a:stCxn id="255" idx="2"/>
          </p:cNvCxnSpPr>
          <p:nvPr/>
        </p:nvCxnSpPr>
        <p:spPr>
          <a:xfrm>
            <a:off x="3745378" y="3219450"/>
            <a:ext cx="0" cy="297200"/>
          </a:xfrm>
          <a:prstGeom prst="straightConnector1">
            <a:avLst/>
          </a:prstGeom>
          <a:noFill/>
          <a:ln w="19050" cap="flat" cmpd="sng">
            <a:solidFill>
              <a:schemeClr val="lt2"/>
            </a:solidFill>
            <a:prstDash val="solid"/>
            <a:round/>
            <a:headEnd type="none" w="med" len="med"/>
            <a:tailEnd type="oval" w="med" len="med"/>
          </a:ln>
        </p:spPr>
      </p:cxnSp>
      <p:cxnSp>
        <p:nvCxnSpPr>
          <p:cNvPr id="293" name="Google Shape;293;p17"/>
          <p:cNvCxnSpPr>
            <a:cxnSpLocks/>
            <a:stCxn id="254" idx="3"/>
            <a:endCxn id="255" idx="1"/>
          </p:cNvCxnSpPr>
          <p:nvPr/>
        </p:nvCxnSpPr>
        <p:spPr>
          <a:xfrm>
            <a:off x="2793600" y="2568500"/>
            <a:ext cx="250303" cy="0"/>
          </a:xfrm>
          <a:prstGeom prst="straightConnector1">
            <a:avLst/>
          </a:prstGeom>
          <a:noFill/>
          <a:ln w="19050" cap="flat" cmpd="sng">
            <a:solidFill>
              <a:schemeClr val="lt2"/>
            </a:solidFill>
            <a:prstDash val="dash"/>
            <a:round/>
            <a:headEnd type="none" w="med" len="med"/>
            <a:tailEnd type="none" w="med" len="med"/>
          </a:ln>
        </p:spPr>
      </p:cxnSp>
      <p:cxnSp>
        <p:nvCxnSpPr>
          <p:cNvPr id="294" name="Google Shape;294;p17"/>
          <p:cNvCxnSpPr>
            <a:cxnSpLocks/>
            <a:stCxn id="255" idx="3"/>
            <a:endCxn id="256" idx="1"/>
          </p:cNvCxnSpPr>
          <p:nvPr/>
        </p:nvCxnSpPr>
        <p:spPr>
          <a:xfrm>
            <a:off x="4446853" y="2568500"/>
            <a:ext cx="250298" cy="0"/>
          </a:xfrm>
          <a:prstGeom prst="straightConnector1">
            <a:avLst/>
          </a:prstGeom>
          <a:noFill/>
          <a:ln w="19050" cap="flat" cmpd="sng">
            <a:solidFill>
              <a:schemeClr val="lt2"/>
            </a:solidFill>
            <a:prstDash val="dash"/>
            <a:round/>
            <a:headEnd type="none" w="med" len="med"/>
            <a:tailEnd type="none" w="med" len="med"/>
          </a:ln>
        </p:spPr>
      </p:cxnSp>
      <p:cxnSp>
        <p:nvCxnSpPr>
          <p:cNvPr id="295" name="Google Shape;295;p17"/>
          <p:cNvCxnSpPr>
            <a:cxnSpLocks/>
            <a:endCxn id="257" idx="1"/>
          </p:cNvCxnSpPr>
          <p:nvPr/>
        </p:nvCxnSpPr>
        <p:spPr>
          <a:xfrm>
            <a:off x="5815125" y="2568500"/>
            <a:ext cx="535275" cy="0"/>
          </a:xfrm>
          <a:prstGeom prst="straightConnector1">
            <a:avLst/>
          </a:prstGeom>
          <a:noFill/>
          <a:ln w="19050" cap="flat" cmpd="sng">
            <a:solidFill>
              <a:schemeClr val="lt2"/>
            </a:solidFill>
            <a:prstDash val="dash"/>
            <a:round/>
            <a:headEnd type="none" w="med" len="med"/>
            <a:tailEnd type="none" w="med" len="med"/>
          </a:ln>
        </p:spPr>
      </p:cxnSp>
      <p:grpSp>
        <p:nvGrpSpPr>
          <p:cNvPr id="49" name="Group 48">
            <a:extLst>
              <a:ext uri="{FF2B5EF4-FFF2-40B4-BE49-F238E27FC236}">
                <a16:creationId xmlns:a16="http://schemas.microsoft.com/office/drawing/2014/main" id="{FB42CFC8-7226-700B-06BA-B7715955F6E7}"/>
              </a:ext>
            </a:extLst>
          </p:cNvPr>
          <p:cNvGrpSpPr>
            <a:grpSpLocks noChangeAspect="1"/>
          </p:cNvGrpSpPr>
          <p:nvPr/>
        </p:nvGrpSpPr>
        <p:grpSpPr bwMode="auto">
          <a:xfrm>
            <a:off x="1697372" y="2164759"/>
            <a:ext cx="937805" cy="818902"/>
            <a:chOff x="12086" y="1879"/>
            <a:chExt cx="3707" cy="3237"/>
          </a:xfrm>
          <a:solidFill>
            <a:schemeClr val="bg1"/>
          </a:solidFill>
        </p:grpSpPr>
        <p:sp>
          <p:nvSpPr>
            <p:cNvPr id="50" name="Freeform 42">
              <a:extLst>
                <a:ext uri="{FF2B5EF4-FFF2-40B4-BE49-F238E27FC236}">
                  <a16:creationId xmlns:a16="http://schemas.microsoft.com/office/drawing/2014/main" id="{330C97A6-FB6E-0D8A-D512-2176E3D7E6C9}"/>
                </a:ext>
              </a:extLst>
            </p:cNvPr>
            <p:cNvSpPr>
              <a:spLocks noEditPoints="1"/>
            </p:cNvSpPr>
            <p:nvPr/>
          </p:nvSpPr>
          <p:spPr bwMode="auto">
            <a:xfrm>
              <a:off x="13965" y="3643"/>
              <a:ext cx="1004" cy="885"/>
            </a:xfrm>
            <a:custGeom>
              <a:avLst/>
              <a:gdLst>
                <a:gd name="T0" fmla="*/ 319 w 424"/>
                <a:gd name="T1" fmla="*/ 0 h 374"/>
                <a:gd name="T2" fmla="*/ 106 w 424"/>
                <a:gd name="T3" fmla="*/ 0 h 374"/>
                <a:gd name="T4" fmla="*/ 0 w 424"/>
                <a:gd name="T5" fmla="*/ 105 h 374"/>
                <a:gd name="T6" fmla="*/ 0 w 424"/>
                <a:gd name="T7" fmla="*/ 268 h 374"/>
                <a:gd name="T8" fmla="*/ 106 w 424"/>
                <a:gd name="T9" fmla="*/ 374 h 374"/>
                <a:gd name="T10" fmla="*/ 319 w 424"/>
                <a:gd name="T11" fmla="*/ 374 h 374"/>
                <a:gd name="T12" fmla="*/ 424 w 424"/>
                <a:gd name="T13" fmla="*/ 268 h 374"/>
                <a:gd name="T14" fmla="*/ 424 w 424"/>
                <a:gd name="T15" fmla="*/ 105 h 374"/>
                <a:gd name="T16" fmla="*/ 319 w 424"/>
                <a:gd name="T17" fmla="*/ 0 h 374"/>
                <a:gd name="T18" fmla="*/ 347 w 424"/>
                <a:gd name="T19" fmla="*/ 268 h 374"/>
                <a:gd name="T20" fmla="*/ 319 w 424"/>
                <a:gd name="T21" fmla="*/ 297 h 374"/>
                <a:gd name="T22" fmla="*/ 106 w 424"/>
                <a:gd name="T23" fmla="*/ 297 h 374"/>
                <a:gd name="T24" fmla="*/ 77 w 424"/>
                <a:gd name="T25" fmla="*/ 268 h 374"/>
                <a:gd name="T26" fmla="*/ 77 w 424"/>
                <a:gd name="T27" fmla="*/ 105 h 374"/>
                <a:gd name="T28" fmla="*/ 106 w 424"/>
                <a:gd name="T29" fmla="*/ 76 h 374"/>
                <a:gd name="T30" fmla="*/ 319 w 424"/>
                <a:gd name="T31" fmla="*/ 76 h 374"/>
                <a:gd name="T32" fmla="*/ 347 w 424"/>
                <a:gd name="T33" fmla="*/ 105 h 374"/>
                <a:gd name="T34" fmla="*/ 347 w 424"/>
                <a:gd name="T35" fmla="*/ 268 h 374"/>
                <a:gd name="T36" fmla="*/ 347 w 424"/>
                <a:gd name="T37" fmla="*/ 268 h 374"/>
                <a:gd name="T38" fmla="*/ 347 w 424"/>
                <a:gd name="T39" fmla="*/ 26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4" h="374">
                  <a:moveTo>
                    <a:pt x="319" y="0"/>
                  </a:moveTo>
                  <a:cubicBezTo>
                    <a:pt x="106" y="0"/>
                    <a:pt x="106" y="0"/>
                    <a:pt x="106" y="0"/>
                  </a:cubicBezTo>
                  <a:cubicBezTo>
                    <a:pt x="48" y="0"/>
                    <a:pt x="0" y="47"/>
                    <a:pt x="0" y="105"/>
                  </a:cubicBezTo>
                  <a:cubicBezTo>
                    <a:pt x="0" y="268"/>
                    <a:pt x="0" y="268"/>
                    <a:pt x="0" y="268"/>
                  </a:cubicBezTo>
                  <a:cubicBezTo>
                    <a:pt x="0" y="327"/>
                    <a:pt x="48" y="374"/>
                    <a:pt x="106" y="374"/>
                  </a:cubicBezTo>
                  <a:cubicBezTo>
                    <a:pt x="319" y="374"/>
                    <a:pt x="319" y="374"/>
                    <a:pt x="319" y="374"/>
                  </a:cubicBezTo>
                  <a:cubicBezTo>
                    <a:pt x="377" y="374"/>
                    <a:pt x="424" y="327"/>
                    <a:pt x="424" y="268"/>
                  </a:cubicBezTo>
                  <a:cubicBezTo>
                    <a:pt x="424" y="105"/>
                    <a:pt x="424" y="105"/>
                    <a:pt x="424" y="105"/>
                  </a:cubicBezTo>
                  <a:cubicBezTo>
                    <a:pt x="424" y="47"/>
                    <a:pt x="377" y="0"/>
                    <a:pt x="319" y="0"/>
                  </a:cubicBezTo>
                  <a:close/>
                  <a:moveTo>
                    <a:pt x="347" y="268"/>
                  </a:moveTo>
                  <a:cubicBezTo>
                    <a:pt x="347" y="284"/>
                    <a:pt x="334" y="297"/>
                    <a:pt x="319" y="297"/>
                  </a:cubicBezTo>
                  <a:cubicBezTo>
                    <a:pt x="106" y="297"/>
                    <a:pt x="106" y="297"/>
                    <a:pt x="106" y="297"/>
                  </a:cubicBezTo>
                  <a:cubicBezTo>
                    <a:pt x="90" y="297"/>
                    <a:pt x="77" y="284"/>
                    <a:pt x="77" y="268"/>
                  </a:cubicBezTo>
                  <a:cubicBezTo>
                    <a:pt x="77" y="105"/>
                    <a:pt x="77" y="105"/>
                    <a:pt x="77" y="105"/>
                  </a:cubicBezTo>
                  <a:cubicBezTo>
                    <a:pt x="77" y="89"/>
                    <a:pt x="90" y="76"/>
                    <a:pt x="106" y="76"/>
                  </a:cubicBezTo>
                  <a:cubicBezTo>
                    <a:pt x="319" y="76"/>
                    <a:pt x="319" y="76"/>
                    <a:pt x="319" y="76"/>
                  </a:cubicBezTo>
                  <a:cubicBezTo>
                    <a:pt x="335" y="76"/>
                    <a:pt x="347" y="90"/>
                    <a:pt x="347" y="105"/>
                  </a:cubicBezTo>
                  <a:lnTo>
                    <a:pt x="347" y="268"/>
                  </a:lnTo>
                  <a:close/>
                  <a:moveTo>
                    <a:pt x="347" y="268"/>
                  </a:moveTo>
                  <a:cubicBezTo>
                    <a:pt x="347" y="268"/>
                    <a:pt x="347" y="268"/>
                    <a:pt x="347" y="2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fr-FR" sz="7776" dirty="0"/>
            </a:p>
          </p:txBody>
        </p:sp>
        <p:sp>
          <p:nvSpPr>
            <p:cNvPr id="51" name="Freeform 43">
              <a:extLst>
                <a:ext uri="{FF2B5EF4-FFF2-40B4-BE49-F238E27FC236}">
                  <a16:creationId xmlns:a16="http://schemas.microsoft.com/office/drawing/2014/main" id="{06BE26CE-B54D-F3CD-08A4-569A51264FCC}"/>
                </a:ext>
              </a:extLst>
            </p:cNvPr>
            <p:cNvSpPr>
              <a:spLocks noEditPoints="1"/>
            </p:cNvSpPr>
            <p:nvPr/>
          </p:nvSpPr>
          <p:spPr bwMode="auto">
            <a:xfrm>
              <a:off x="12086" y="1879"/>
              <a:ext cx="3707" cy="3237"/>
            </a:xfrm>
            <a:custGeom>
              <a:avLst/>
              <a:gdLst>
                <a:gd name="T0" fmla="*/ 1561 w 1566"/>
                <a:gd name="T1" fmla="*/ 429 h 1367"/>
                <a:gd name="T2" fmla="*/ 1295 w 1566"/>
                <a:gd name="T3" fmla="*/ 0 h 1367"/>
                <a:gd name="T4" fmla="*/ 238 w 1566"/>
                <a:gd name="T5" fmla="*/ 20 h 1367"/>
                <a:gd name="T6" fmla="*/ 0 w 1566"/>
                <a:gd name="T7" fmla="*/ 448 h 1367"/>
                <a:gd name="T8" fmla="*/ 134 w 1566"/>
                <a:gd name="T9" fmla="*/ 1329 h 1367"/>
                <a:gd name="T10" fmla="*/ 1393 w 1566"/>
                <a:gd name="T11" fmla="*/ 1367 h 1367"/>
                <a:gd name="T12" fmla="*/ 1431 w 1566"/>
                <a:gd name="T13" fmla="*/ 658 h 1367"/>
                <a:gd name="T14" fmla="*/ 1566 w 1566"/>
                <a:gd name="T15" fmla="*/ 448 h 1367"/>
                <a:gd name="T16" fmla="*/ 1272 w 1566"/>
                <a:gd name="T17" fmla="*/ 77 h 1367"/>
                <a:gd name="T18" fmla="*/ 112 w 1566"/>
                <a:gd name="T19" fmla="*/ 397 h 1367"/>
                <a:gd name="T20" fmla="*/ 1115 w 1566"/>
                <a:gd name="T21" fmla="*/ 474 h 1367"/>
                <a:gd name="T22" fmla="*/ 824 w 1566"/>
                <a:gd name="T23" fmla="*/ 474 h 1367"/>
                <a:gd name="T24" fmla="*/ 742 w 1566"/>
                <a:gd name="T25" fmla="*/ 474 h 1367"/>
                <a:gd name="T26" fmla="*/ 452 w 1566"/>
                <a:gd name="T27" fmla="*/ 474 h 1367"/>
                <a:gd name="T28" fmla="*/ 79 w 1566"/>
                <a:gd name="T29" fmla="*/ 474 h 1367"/>
                <a:gd name="T30" fmla="*/ 225 w 1566"/>
                <a:gd name="T31" fmla="*/ 596 h 1367"/>
                <a:gd name="T32" fmla="*/ 645 w 1566"/>
                <a:gd name="T33" fmla="*/ 1291 h 1367"/>
                <a:gd name="T34" fmla="*/ 424 w 1566"/>
                <a:gd name="T35" fmla="*/ 876 h 1367"/>
                <a:gd name="T36" fmla="*/ 591 w 1566"/>
                <a:gd name="T37" fmla="*/ 821 h 1367"/>
                <a:gd name="T38" fmla="*/ 645 w 1566"/>
                <a:gd name="T39" fmla="*/ 1291 h 1367"/>
                <a:gd name="T40" fmla="*/ 722 w 1566"/>
                <a:gd name="T41" fmla="*/ 1291 h 1367"/>
                <a:gd name="T42" fmla="*/ 590 w 1566"/>
                <a:gd name="T43" fmla="*/ 745 h 1367"/>
                <a:gd name="T44" fmla="*/ 347 w 1566"/>
                <a:gd name="T45" fmla="*/ 876 h 1367"/>
                <a:gd name="T46" fmla="*/ 211 w 1566"/>
                <a:gd name="T47" fmla="*/ 1291 h 1367"/>
                <a:gd name="T48" fmla="*/ 225 w 1566"/>
                <a:gd name="T49" fmla="*/ 673 h 1367"/>
                <a:gd name="T50" fmla="*/ 597 w 1566"/>
                <a:gd name="T51" fmla="*/ 673 h 1367"/>
                <a:gd name="T52" fmla="*/ 969 w 1566"/>
                <a:gd name="T53" fmla="*/ 673 h 1367"/>
                <a:gd name="T54" fmla="*/ 1341 w 1566"/>
                <a:gd name="T55" fmla="*/ 673 h 1367"/>
                <a:gd name="T56" fmla="*/ 1355 w 1566"/>
                <a:gd name="T57" fmla="*/ 1291 h 1367"/>
                <a:gd name="T58" fmla="*/ 1196 w 1566"/>
                <a:gd name="T59" fmla="*/ 474 h 1367"/>
                <a:gd name="T60" fmla="*/ 1341 w 1566"/>
                <a:gd name="T61" fmla="*/ 596 h 1367"/>
                <a:gd name="T62" fmla="*/ 1341 w 1566"/>
                <a:gd name="T63" fmla="*/ 596 h 1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6" h="1367">
                  <a:moveTo>
                    <a:pt x="1566" y="448"/>
                  </a:moveTo>
                  <a:cubicBezTo>
                    <a:pt x="1566" y="441"/>
                    <a:pt x="1564" y="435"/>
                    <a:pt x="1561" y="429"/>
                  </a:cubicBezTo>
                  <a:cubicBezTo>
                    <a:pt x="1328" y="20"/>
                    <a:pt x="1328" y="20"/>
                    <a:pt x="1328" y="20"/>
                  </a:cubicBezTo>
                  <a:cubicBezTo>
                    <a:pt x="1321" y="8"/>
                    <a:pt x="1308" y="0"/>
                    <a:pt x="1295" y="0"/>
                  </a:cubicBezTo>
                  <a:cubicBezTo>
                    <a:pt x="271" y="0"/>
                    <a:pt x="271" y="0"/>
                    <a:pt x="271" y="0"/>
                  </a:cubicBezTo>
                  <a:cubicBezTo>
                    <a:pt x="257" y="0"/>
                    <a:pt x="244" y="7"/>
                    <a:pt x="238" y="20"/>
                  </a:cubicBezTo>
                  <a:cubicBezTo>
                    <a:pt x="5" y="429"/>
                    <a:pt x="5" y="429"/>
                    <a:pt x="5" y="429"/>
                  </a:cubicBezTo>
                  <a:cubicBezTo>
                    <a:pt x="2" y="435"/>
                    <a:pt x="0" y="441"/>
                    <a:pt x="0" y="448"/>
                  </a:cubicBezTo>
                  <a:cubicBezTo>
                    <a:pt x="0" y="540"/>
                    <a:pt x="55" y="619"/>
                    <a:pt x="134" y="653"/>
                  </a:cubicBezTo>
                  <a:cubicBezTo>
                    <a:pt x="134" y="1329"/>
                    <a:pt x="134" y="1329"/>
                    <a:pt x="134" y="1329"/>
                  </a:cubicBezTo>
                  <a:cubicBezTo>
                    <a:pt x="134" y="1350"/>
                    <a:pt x="152" y="1367"/>
                    <a:pt x="173" y="1367"/>
                  </a:cubicBezTo>
                  <a:cubicBezTo>
                    <a:pt x="1393" y="1367"/>
                    <a:pt x="1393" y="1367"/>
                    <a:pt x="1393" y="1367"/>
                  </a:cubicBezTo>
                  <a:cubicBezTo>
                    <a:pt x="1414" y="1367"/>
                    <a:pt x="1431" y="1350"/>
                    <a:pt x="1431" y="1329"/>
                  </a:cubicBezTo>
                  <a:cubicBezTo>
                    <a:pt x="1431" y="658"/>
                    <a:pt x="1431" y="658"/>
                    <a:pt x="1431" y="658"/>
                  </a:cubicBezTo>
                  <a:cubicBezTo>
                    <a:pt x="1431" y="657"/>
                    <a:pt x="1431" y="655"/>
                    <a:pt x="1431" y="654"/>
                  </a:cubicBezTo>
                  <a:cubicBezTo>
                    <a:pt x="1510" y="619"/>
                    <a:pt x="1566" y="540"/>
                    <a:pt x="1566" y="448"/>
                  </a:cubicBezTo>
                  <a:close/>
                  <a:moveTo>
                    <a:pt x="293" y="77"/>
                  </a:moveTo>
                  <a:cubicBezTo>
                    <a:pt x="1272" y="77"/>
                    <a:pt x="1272" y="77"/>
                    <a:pt x="1272" y="77"/>
                  </a:cubicBezTo>
                  <a:cubicBezTo>
                    <a:pt x="1454" y="397"/>
                    <a:pt x="1454" y="397"/>
                    <a:pt x="1454" y="397"/>
                  </a:cubicBezTo>
                  <a:cubicBezTo>
                    <a:pt x="112" y="397"/>
                    <a:pt x="112" y="397"/>
                    <a:pt x="112" y="397"/>
                  </a:cubicBezTo>
                  <a:lnTo>
                    <a:pt x="293" y="77"/>
                  </a:lnTo>
                  <a:close/>
                  <a:moveTo>
                    <a:pt x="1115" y="474"/>
                  </a:moveTo>
                  <a:cubicBezTo>
                    <a:pt x="1102" y="543"/>
                    <a:pt x="1042" y="596"/>
                    <a:pt x="969" y="596"/>
                  </a:cubicBezTo>
                  <a:cubicBezTo>
                    <a:pt x="897" y="596"/>
                    <a:pt x="836" y="543"/>
                    <a:pt x="824" y="474"/>
                  </a:cubicBezTo>
                  <a:lnTo>
                    <a:pt x="1115" y="474"/>
                  </a:lnTo>
                  <a:close/>
                  <a:moveTo>
                    <a:pt x="742" y="474"/>
                  </a:moveTo>
                  <a:cubicBezTo>
                    <a:pt x="730" y="543"/>
                    <a:pt x="670" y="596"/>
                    <a:pt x="597" y="596"/>
                  </a:cubicBezTo>
                  <a:cubicBezTo>
                    <a:pt x="524" y="596"/>
                    <a:pt x="464" y="543"/>
                    <a:pt x="452" y="474"/>
                  </a:cubicBezTo>
                  <a:lnTo>
                    <a:pt x="742" y="474"/>
                  </a:lnTo>
                  <a:close/>
                  <a:moveTo>
                    <a:pt x="79" y="474"/>
                  </a:moveTo>
                  <a:cubicBezTo>
                    <a:pt x="370" y="474"/>
                    <a:pt x="370" y="474"/>
                    <a:pt x="370" y="474"/>
                  </a:cubicBezTo>
                  <a:cubicBezTo>
                    <a:pt x="358" y="543"/>
                    <a:pt x="297" y="596"/>
                    <a:pt x="225" y="596"/>
                  </a:cubicBezTo>
                  <a:cubicBezTo>
                    <a:pt x="152" y="596"/>
                    <a:pt x="92" y="543"/>
                    <a:pt x="79" y="474"/>
                  </a:cubicBezTo>
                  <a:close/>
                  <a:moveTo>
                    <a:pt x="645" y="1291"/>
                  </a:moveTo>
                  <a:cubicBezTo>
                    <a:pt x="424" y="1291"/>
                    <a:pt x="424" y="1291"/>
                    <a:pt x="424" y="1291"/>
                  </a:cubicBezTo>
                  <a:cubicBezTo>
                    <a:pt x="424" y="876"/>
                    <a:pt x="424" y="876"/>
                    <a:pt x="424" y="876"/>
                  </a:cubicBezTo>
                  <a:cubicBezTo>
                    <a:pt x="424" y="846"/>
                    <a:pt x="449" y="821"/>
                    <a:pt x="479" y="821"/>
                  </a:cubicBezTo>
                  <a:cubicBezTo>
                    <a:pt x="591" y="821"/>
                    <a:pt x="591" y="821"/>
                    <a:pt x="591" y="821"/>
                  </a:cubicBezTo>
                  <a:cubicBezTo>
                    <a:pt x="621" y="821"/>
                    <a:pt x="645" y="846"/>
                    <a:pt x="645" y="876"/>
                  </a:cubicBezTo>
                  <a:cubicBezTo>
                    <a:pt x="645" y="1291"/>
                    <a:pt x="645" y="1291"/>
                    <a:pt x="645" y="1291"/>
                  </a:cubicBezTo>
                  <a:close/>
                  <a:moveTo>
                    <a:pt x="1355" y="1291"/>
                  </a:moveTo>
                  <a:cubicBezTo>
                    <a:pt x="722" y="1291"/>
                    <a:pt x="722" y="1291"/>
                    <a:pt x="722" y="1291"/>
                  </a:cubicBezTo>
                  <a:cubicBezTo>
                    <a:pt x="722" y="876"/>
                    <a:pt x="722" y="876"/>
                    <a:pt x="722" y="876"/>
                  </a:cubicBezTo>
                  <a:cubicBezTo>
                    <a:pt x="722" y="804"/>
                    <a:pt x="663" y="745"/>
                    <a:pt x="590" y="745"/>
                  </a:cubicBezTo>
                  <a:cubicBezTo>
                    <a:pt x="479" y="745"/>
                    <a:pt x="479" y="745"/>
                    <a:pt x="479" y="745"/>
                  </a:cubicBezTo>
                  <a:cubicBezTo>
                    <a:pt x="406" y="745"/>
                    <a:pt x="347" y="804"/>
                    <a:pt x="347" y="876"/>
                  </a:cubicBezTo>
                  <a:cubicBezTo>
                    <a:pt x="347" y="1291"/>
                    <a:pt x="347" y="1291"/>
                    <a:pt x="347" y="1291"/>
                  </a:cubicBezTo>
                  <a:cubicBezTo>
                    <a:pt x="211" y="1291"/>
                    <a:pt x="211" y="1291"/>
                    <a:pt x="211" y="1291"/>
                  </a:cubicBezTo>
                  <a:cubicBezTo>
                    <a:pt x="211" y="672"/>
                    <a:pt x="211" y="672"/>
                    <a:pt x="211" y="672"/>
                  </a:cubicBezTo>
                  <a:cubicBezTo>
                    <a:pt x="216" y="673"/>
                    <a:pt x="220" y="673"/>
                    <a:pt x="225" y="673"/>
                  </a:cubicBezTo>
                  <a:cubicBezTo>
                    <a:pt x="302" y="673"/>
                    <a:pt x="371" y="633"/>
                    <a:pt x="411" y="573"/>
                  </a:cubicBezTo>
                  <a:cubicBezTo>
                    <a:pt x="451" y="633"/>
                    <a:pt x="520" y="673"/>
                    <a:pt x="597" y="673"/>
                  </a:cubicBezTo>
                  <a:cubicBezTo>
                    <a:pt x="675" y="673"/>
                    <a:pt x="743" y="633"/>
                    <a:pt x="783" y="573"/>
                  </a:cubicBezTo>
                  <a:cubicBezTo>
                    <a:pt x="824" y="633"/>
                    <a:pt x="892" y="673"/>
                    <a:pt x="969" y="673"/>
                  </a:cubicBezTo>
                  <a:cubicBezTo>
                    <a:pt x="1047" y="673"/>
                    <a:pt x="1115" y="633"/>
                    <a:pt x="1155" y="573"/>
                  </a:cubicBezTo>
                  <a:cubicBezTo>
                    <a:pt x="1196" y="633"/>
                    <a:pt x="1264" y="673"/>
                    <a:pt x="1341" y="673"/>
                  </a:cubicBezTo>
                  <a:cubicBezTo>
                    <a:pt x="1346" y="673"/>
                    <a:pt x="1350" y="672"/>
                    <a:pt x="1355" y="672"/>
                  </a:cubicBezTo>
                  <a:lnTo>
                    <a:pt x="1355" y="1291"/>
                  </a:lnTo>
                  <a:close/>
                  <a:moveTo>
                    <a:pt x="1341" y="596"/>
                  </a:moveTo>
                  <a:cubicBezTo>
                    <a:pt x="1269" y="596"/>
                    <a:pt x="1208" y="543"/>
                    <a:pt x="1196" y="474"/>
                  </a:cubicBezTo>
                  <a:cubicBezTo>
                    <a:pt x="1487" y="474"/>
                    <a:pt x="1487" y="474"/>
                    <a:pt x="1487" y="474"/>
                  </a:cubicBezTo>
                  <a:cubicBezTo>
                    <a:pt x="1475" y="543"/>
                    <a:pt x="1414" y="596"/>
                    <a:pt x="1341" y="596"/>
                  </a:cubicBezTo>
                  <a:close/>
                  <a:moveTo>
                    <a:pt x="1341" y="596"/>
                  </a:moveTo>
                  <a:cubicBezTo>
                    <a:pt x="1341" y="596"/>
                    <a:pt x="1341" y="596"/>
                    <a:pt x="1341" y="5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fr-FR" sz="7776" dirty="0"/>
            </a:p>
          </p:txBody>
        </p:sp>
      </p:grpSp>
      <p:pic>
        <p:nvPicPr>
          <p:cNvPr id="52" name="Picture 51">
            <a:extLst>
              <a:ext uri="{FF2B5EF4-FFF2-40B4-BE49-F238E27FC236}">
                <a16:creationId xmlns:a16="http://schemas.microsoft.com/office/drawing/2014/main" id="{A885CD13-38C9-6C6B-304B-6E8246EBC9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80" y="2159841"/>
            <a:ext cx="650275" cy="467423"/>
          </a:xfrm>
          <a:prstGeom prst="rect">
            <a:avLst/>
          </a:prstGeom>
        </p:spPr>
      </p:pic>
      <p:sp>
        <p:nvSpPr>
          <p:cNvPr id="53" name="Rounded Rectangle 8">
            <a:extLst>
              <a:ext uri="{FF2B5EF4-FFF2-40B4-BE49-F238E27FC236}">
                <a16:creationId xmlns:a16="http://schemas.microsoft.com/office/drawing/2014/main" id="{5532B5B5-2AD6-244C-A825-CCA1FC01EC42}"/>
              </a:ext>
            </a:extLst>
          </p:cNvPr>
          <p:cNvSpPr/>
          <p:nvPr/>
        </p:nvSpPr>
        <p:spPr>
          <a:xfrm>
            <a:off x="1609905" y="2243292"/>
            <a:ext cx="45719" cy="7354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p>
        </p:txBody>
      </p:sp>
      <p:grpSp>
        <p:nvGrpSpPr>
          <p:cNvPr id="54" name="Group 53">
            <a:extLst>
              <a:ext uri="{FF2B5EF4-FFF2-40B4-BE49-F238E27FC236}">
                <a16:creationId xmlns:a16="http://schemas.microsoft.com/office/drawing/2014/main" id="{409BCF1A-02F9-3243-8DD3-5A37B15B2C17}"/>
              </a:ext>
            </a:extLst>
          </p:cNvPr>
          <p:cNvGrpSpPr>
            <a:grpSpLocks noChangeAspect="1"/>
          </p:cNvGrpSpPr>
          <p:nvPr/>
        </p:nvGrpSpPr>
        <p:grpSpPr bwMode="auto">
          <a:xfrm>
            <a:off x="3273315" y="2091635"/>
            <a:ext cx="959068" cy="960229"/>
            <a:chOff x="2867" y="340"/>
            <a:chExt cx="5790" cy="5797"/>
          </a:xfrm>
          <a:solidFill>
            <a:schemeClr val="bg1"/>
          </a:solidFill>
        </p:grpSpPr>
        <p:sp>
          <p:nvSpPr>
            <p:cNvPr id="55" name="Freeform 216">
              <a:extLst>
                <a:ext uri="{FF2B5EF4-FFF2-40B4-BE49-F238E27FC236}">
                  <a16:creationId xmlns:a16="http://schemas.microsoft.com/office/drawing/2014/main" id="{3A78E3A8-FDE3-DA4E-B38E-FC0F7297658D}"/>
                </a:ext>
              </a:extLst>
            </p:cNvPr>
            <p:cNvSpPr>
              <a:spLocks noEditPoints="1"/>
            </p:cNvSpPr>
            <p:nvPr/>
          </p:nvSpPr>
          <p:spPr bwMode="auto">
            <a:xfrm>
              <a:off x="3118" y="340"/>
              <a:ext cx="5277" cy="1840"/>
            </a:xfrm>
            <a:custGeom>
              <a:avLst/>
              <a:gdLst>
                <a:gd name="T0" fmla="*/ 60 w 2231"/>
                <a:gd name="T1" fmla="*/ 778 h 778"/>
                <a:gd name="T2" fmla="*/ 2176 w 2231"/>
                <a:gd name="T3" fmla="*/ 778 h 778"/>
                <a:gd name="T4" fmla="*/ 2176 w 2231"/>
                <a:gd name="T5" fmla="*/ 778 h 778"/>
                <a:gd name="T6" fmla="*/ 2231 w 2231"/>
                <a:gd name="T7" fmla="*/ 723 h 778"/>
                <a:gd name="T8" fmla="*/ 2203 w 2231"/>
                <a:gd name="T9" fmla="*/ 675 h 778"/>
                <a:gd name="T10" fmla="*/ 1147 w 2231"/>
                <a:gd name="T11" fmla="*/ 11 h 778"/>
                <a:gd name="T12" fmla="*/ 1089 w 2231"/>
                <a:gd name="T13" fmla="*/ 11 h 778"/>
                <a:gd name="T14" fmla="*/ 31 w 2231"/>
                <a:gd name="T15" fmla="*/ 676 h 778"/>
                <a:gd name="T16" fmla="*/ 7 w 2231"/>
                <a:gd name="T17" fmla="*/ 738 h 778"/>
                <a:gd name="T18" fmla="*/ 60 w 2231"/>
                <a:gd name="T19" fmla="*/ 778 h 778"/>
                <a:gd name="T20" fmla="*/ 1118 w 2231"/>
                <a:gd name="T21" fmla="*/ 124 h 778"/>
                <a:gd name="T22" fmla="*/ 1984 w 2231"/>
                <a:gd name="T23" fmla="*/ 668 h 778"/>
                <a:gd name="T24" fmla="*/ 252 w 2231"/>
                <a:gd name="T25" fmla="*/ 668 h 778"/>
                <a:gd name="T26" fmla="*/ 1118 w 2231"/>
                <a:gd name="T27" fmla="*/ 12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1" h="778">
                  <a:moveTo>
                    <a:pt x="60" y="778"/>
                  </a:moveTo>
                  <a:cubicBezTo>
                    <a:pt x="2176" y="778"/>
                    <a:pt x="2176" y="778"/>
                    <a:pt x="2176" y="778"/>
                  </a:cubicBezTo>
                  <a:cubicBezTo>
                    <a:pt x="2176" y="778"/>
                    <a:pt x="2176" y="778"/>
                    <a:pt x="2176" y="778"/>
                  </a:cubicBezTo>
                  <a:cubicBezTo>
                    <a:pt x="2207" y="778"/>
                    <a:pt x="2231" y="754"/>
                    <a:pt x="2231" y="723"/>
                  </a:cubicBezTo>
                  <a:cubicBezTo>
                    <a:pt x="2231" y="702"/>
                    <a:pt x="2220" y="684"/>
                    <a:pt x="2203" y="675"/>
                  </a:cubicBezTo>
                  <a:cubicBezTo>
                    <a:pt x="1147" y="11"/>
                    <a:pt x="1147" y="11"/>
                    <a:pt x="1147" y="11"/>
                  </a:cubicBezTo>
                  <a:cubicBezTo>
                    <a:pt x="1129" y="0"/>
                    <a:pt x="1107" y="0"/>
                    <a:pt x="1089" y="11"/>
                  </a:cubicBezTo>
                  <a:cubicBezTo>
                    <a:pt x="31" y="676"/>
                    <a:pt x="31" y="676"/>
                    <a:pt x="31" y="676"/>
                  </a:cubicBezTo>
                  <a:cubicBezTo>
                    <a:pt x="10" y="689"/>
                    <a:pt x="0" y="715"/>
                    <a:pt x="7" y="738"/>
                  </a:cubicBezTo>
                  <a:cubicBezTo>
                    <a:pt x="14" y="762"/>
                    <a:pt x="35" y="778"/>
                    <a:pt x="60" y="778"/>
                  </a:cubicBezTo>
                  <a:close/>
                  <a:moveTo>
                    <a:pt x="1118" y="124"/>
                  </a:moveTo>
                  <a:cubicBezTo>
                    <a:pt x="1984" y="668"/>
                    <a:pt x="1984" y="668"/>
                    <a:pt x="1984" y="668"/>
                  </a:cubicBezTo>
                  <a:cubicBezTo>
                    <a:pt x="252" y="668"/>
                    <a:pt x="252" y="668"/>
                    <a:pt x="252" y="668"/>
                  </a:cubicBezTo>
                  <a:lnTo>
                    <a:pt x="1118"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fr-FR" sz="7776" dirty="0"/>
            </a:p>
          </p:txBody>
        </p:sp>
        <p:sp>
          <p:nvSpPr>
            <p:cNvPr id="56" name="Freeform 217">
              <a:extLst>
                <a:ext uri="{FF2B5EF4-FFF2-40B4-BE49-F238E27FC236}">
                  <a16:creationId xmlns:a16="http://schemas.microsoft.com/office/drawing/2014/main" id="{E1417DE5-8E03-1446-AF57-1B86033E1EF1}"/>
                </a:ext>
              </a:extLst>
            </p:cNvPr>
            <p:cNvSpPr>
              <a:spLocks noEditPoints="1"/>
            </p:cNvSpPr>
            <p:nvPr/>
          </p:nvSpPr>
          <p:spPr bwMode="auto">
            <a:xfrm>
              <a:off x="2867" y="2443"/>
              <a:ext cx="5790" cy="3694"/>
            </a:xfrm>
            <a:custGeom>
              <a:avLst/>
              <a:gdLst>
                <a:gd name="T0" fmla="*/ 2337 w 2448"/>
                <a:gd name="T1" fmla="*/ 1174 h 1562"/>
                <a:gd name="T2" fmla="*/ 2282 w 2448"/>
                <a:gd name="T3" fmla="*/ 953 h 1562"/>
                <a:gd name="T4" fmla="*/ 2226 w 2448"/>
                <a:gd name="T5" fmla="*/ 111 h 1562"/>
                <a:gd name="T6" fmla="*/ 2337 w 2448"/>
                <a:gd name="T7" fmla="*/ 56 h 1562"/>
                <a:gd name="T8" fmla="*/ 166 w 2448"/>
                <a:gd name="T9" fmla="*/ 0 h 1562"/>
                <a:gd name="T10" fmla="*/ 166 w 2448"/>
                <a:gd name="T11" fmla="*/ 111 h 1562"/>
                <a:gd name="T12" fmla="*/ 222 w 2448"/>
                <a:gd name="T13" fmla="*/ 953 h 1562"/>
                <a:gd name="T14" fmla="*/ 111 w 2448"/>
                <a:gd name="T15" fmla="*/ 1008 h 1562"/>
                <a:gd name="T16" fmla="*/ 55 w 2448"/>
                <a:gd name="T17" fmla="*/ 1174 h 1562"/>
                <a:gd name="T18" fmla="*/ 0 w 2448"/>
                <a:gd name="T19" fmla="*/ 1507 h 1562"/>
                <a:gd name="T20" fmla="*/ 2393 w 2448"/>
                <a:gd name="T21" fmla="*/ 1562 h 1562"/>
                <a:gd name="T22" fmla="*/ 2448 w 2448"/>
                <a:gd name="T23" fmla="*/ 1230 h 1562"/>
                <a:gd name="T24" fmla="*/ 2116 w 2448"/>
                <a:gd name="T25" fmla="*/ 953 h 1562"/>
                <a:gd name="T26" fmla="*/ 2005 w 2448"/>
                <a:gd name="T27" fmla="*/ 111 h 1562"/>
                <a:gd name="T28" fmla="*/ 2116 w 2448"/>
                <a:gd name="T29" fmla="*/ 953 h 1562"/>
                <a:gd name="T30" fmla="*/ 1676 w 2448"/>
                <a:gd name="T31" fmla="*/ 111 h 1562"/>
                <a:gd name="T32" fmla="*/ 1894 w 2448"/>
                <a:gd name="T33" fmla="*/ 953 h 1562"/>
                <a:gd name="T34" fmla="*/ 1455 w 2448"/>
                <a:gd name="T35" fmla="*/ 953 h 1562"/>
                <a:gd name="T36" fmla="*/ 1566 w 2448"/>
                <a:gd name="T37" fmla="*/ 111 h 1562"/>
                <a:gd name="T38" fmla="*/ 1455 w 2448"/>
                <a:gd name="T39" fmla="*/ 953 h 1562"/>
                <a:gd name="T40" fmla="*/ 1104 w 2448"/>
                <a:gd name="T41" fmla="*/ 111 h 1562"/>
                <a:gd name="T42" fmla="*/ 1344 w 2448"/>
                <a:gd name="T43" fmla="*/ 953 h 1562"/>
                <a:gd name="T44" fmla="*/ 882 w 2448"/>
                <a:gd name="T45" fmla="*/ 953 h 1562"/>
                <a:gd name="T46" fmla="*/ 993 w 2448"/>
                <a:gd name="T47" fmla="*/ 111 h 1562"/>
                <a:gd name="T48" fmla="*/ 882 w 2448"/>
                <a:gd name="T49" fmla="*/ 953 h 1562"/>
                <a:gd name="T50" fmla="*/ 554 w 2448"/>
                <a:gd name="T51" fmla="*/ 111 h 1562"/>
                <a:gd name="T52" fmla="*/ 772 w 2448"/>
                <a:gd name="T53" fmla="*/ 953 h 1562"/>
                <a:gd name="T54" fmla="*/ 332 w 2448"/>
                <a:gd name="T55" fmla="*/ 111 h 1562"/>
                <a:gd name="T56" fmla="*/ 443 w 2448"/>
                <a:gd name="T57" fmla="*/ 953 h 1562"/>
                <a:gd name="T58" fmla="*/ 332 w 2448"/>
                <a:gd name="T59" fmla="*/ 111 h 1562"/>
                <a:gd name="T60" fmla="*/ 111 w 2448"/>
                <a:gd name="T61" fmla="*/ 1451 h 1562"/>
                <a:gd name="T62" fmla="*/ 557 w 2448"/>
                <a:gd name="T63" fmla="*/ 1285 h 1562"/>
                <a:gd name="T64" fmla="*/ 557 w 2448"/>
                <a:gd name="T65" fmla="*/ 1174 h 1562"/>
                <a:gd name="T66" fmla="*/ 222 w 2448"/>
                <a:gd name="T67" fmla="*/ 1064 h 1562"/>
                <a:gd name="T68" fmla="*/ 2226 w 2448"/>
                <a:gd name="T69" fmla="*/ 1174 h 1562"/>
                <a:gd name="T70" fmla="*/ 691 w 2448"/>
                <a:gd name="T71" fmla="*/ 1230 h 1562"/>
                <a:gd name="T72" fmla="*/ 2337 w 2448"/>
                <a:gd name="T73" fmla="*/ 1285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48" h="1562">
                  <a:moveTo>
                    <a:pt x="2393" y="1174"/>
                  </a:moveTo>
                  <a:cubicBezTo>
                    <a:pt x="2337" y="1174"/>
                    <a:pt x="2337" y="1174"/>
                    <a:pt x="2337" y="1174"/>
                  </a:cubicBezTo>
                  <a:cubicBezTo>
                    <a:pt x="2337" y="1008"/>
                    <a:pt x="2337" y="1008"/>
                    <a:pt x="2337" y="1008"/>
                  </a:cubicBezTo>
                  <a:cubicBezTo>
                    <a:pt x="2337" y="978"/>
                    <a:pt x="2312" y="953"/>
                    <a:pt x="2282" y="953"/>
                  </a:cubicBezTo>
                  <a:cubicBezTo>
                    <a:pt x="2226" y="953"/>
                    <a:pt x="2226" y="953"/>
                    <a:pt x="2226" y="953"/>
                  </a:cubicBezTo>
                  <a:cubicBezTo>
                    <a:pt x="2226" y="111"/>
                    <a:pt x="2226" y="111"/>
                    <a:pt x="2226" y="111"/>
                  </a:cubicBezTo>
                  <a:cubicBezTo>
                    <a:pt x="2282" y="111"/>
                    <a:pt x="2282" y="111"/>
                    <a:pt x="2282" y="111"/>
                  </a:cubicBezTo>
                  <a:cubicBezTo>
                    <a:pt x="2312" y="111"/>
                    <a:pt x="2337" y="86"/>
                    <a:pt x="2337" y="56"/>
                  </a:cubicBezTo>
                  <a:cubicBezTo>
                    <a:pt x="2337" y="25"/>
                    <a:pt x="2312" y="0"/>
                    <a:pt x="2282" y="0"/>
                  </a:cubicBezTo>
                  <a:cubicBezTo>
                    <a:pt x="166" y="0"/>
                    <a:pt x="166" y="0"/>
                    <a:pt x="166" y="0"/>
                  </a:cubicBezTo>
                  <a:cubicBezTo>
                    <a:pt x="136" y="0"/>
                    <a:pt x="111" y="25"/>
                    <a:pt x="111" y="56"/>
                  </a:cubicBezTo>
                  <a:cubicBezTo>
                    <a:pt x="111" y="86"/>
                    <a:pt x="136" y="111"/>
                    <a:pt x="166" y="111"/>
                  </a:cubicBezTo>
                  <a:cubicBezTo>
                    <a:pt x="222" y="111"/>
                    <a:pt x="222" y="111"/>
                    <a:pt x="222" y="111"/>
                  </a:cubicBezTo>
                  <a:cubicBezTo>
                    <a:pt x="222" y="953"/>
                    <a:pt x="222" y="953"/>
                    <a:pt x="222" y="953"/>
                  </a:cubicBezTo>
                  <a:cubicBezTo>
                    <a:pt x="166" y="953"/>
                    <a:pt x="166" y="953"/>
                    <a:pt x="166" y="953"/>
                  </a:cubicBezTo>
                  <a:cubicBezTo>
                    <a:pt x="136" y="953"/>
                    <a:pt x="111" y="978"/>
                    <a:pt x="111" y="1008"/>
                  </a:cubicBezTo>
                  <a:cubicBezTo>
                    <a:pt x="111" y="1174"/>
                    <a:pt x="111" y="1174"/>
                    <a:pt x="111" y="1174"/>
                  </a:cubicBezTo>
                  <a:cubicBezTo>
                    <a:pt x="55" y="1174"/>
                    <a:pt x="55" y="1174"/>
                    <a:pt x="55" y="1174"/>
                  </a:cubicBezTo>
                  <a:cubicBezTo>
                    <a:pt x="25" y="1174"/>
                    <a:pt x="0" y="1199"/>
                    <a:pt x="0" y="1230"/>
                  </a:cubicBezTo>
                  <a:cubicBezTo>
                    <a:pt x="0" y="1507"/>
                    <a:pt x="0" y="1507"/>
                    <a:pt x="0" y="1507"/>
                  </a:cubicBezTo>
                  <a:cubicBezTo>
                    <a:pt x="0" y="1537"/>
                    <a:pt x="25" y="1562"/>
                    <a:pt x="55" y="1562"/>
                  </a:cubicBezTo>
                  <a:cubicBezTo>
                    <a:pt x="2393" y="1562"/>
                    <a:pt x="2393" y="1562"/>
                    <a:pt x="2393" y="1562"/>
                  </a:cubicBezTo>
                  <a:cubicBezTo>
                    <a:pt x="2423" y="1562"/>
                    <a:pt x="2448" y="1537"/>
                    <a:pt x="2448" y="1507"/>
                  </a:cubicBezTo>
                  <a:cubicBezTo>
                    <a:pt x="2448" y="1230"/>
                    <a:pt x="2448" y="1230"/>
                    <a:pt x="2448" y="1230"/>
                  </a:cubicBezTo>
                  <a:cubicBezTo>
                    <a:pt x="2448" y="1199"/>
                    <a:pt x="2423" y="1174"/>
                    <a:pt x="2393" y="1174"/>
                  </a:cubicBezTo>
                  <a:close/>
                  <a:moveTo>
                    <a:pt x="2116" y="953"/>
                  </a:moveTo>
                  <a:cubicBezTo>
                    <a:pt x="2005" y="953"/>
                    <a:pt x="2005" y="953"/>
                    <a:pt x="2005" y="953"/>
                  </a:cubicBezTo>
                  <a:cubicBezTo>
                    <a:pt x="2005" y="111"/>
                    <a:pt x="2005" y="111"/>
                    <a:pt x="2005" y="111"/>
                  </a:cubicBezTo>
                  <a:cubicBezTo>
                    <a:pt x="2116" y="111"/>
                    <a:pt x="2116" y="111"/>
                    <a:pt x="2116" y="111"/>
                  </a:cubicBezTo>
                  <a:lnTo>
                    <a:pt x="2116" y="953"/>
                  </a:lnTo>
                  <a:close/>
                  <a:moveTo>
                    <a:pt x="1676" y="953"/>
                  </a:moveTo>
                  <a:cubicBezTo>
                    <a:pt x="1676" y="111"/>
                    <a:pt x="1676" y="111"/>
                    <a:pt x="1676" y="111"/>
                  </a:cubicBezTo>
                  <a:cubicBezTo>
                    <a:pt x="1894" y="111"/>
                    <a:pt x="1894" y="111"/>
                    <a:pt x="1894" y="111"/>
                  </a:cubicBezTo>
                  <a:cubicBezTo>
                    <a:pt x="1894" y="953"/>
                    <a:pt x="1894" y="953"/>
                    <a:pt x="1894" y="953"/>
                  </a:cubicBezTo>
                  <a:lnTo>
                    <a:pt x="1676" y="953"/>
                  </a:lnTo>
                  <a:close/>
                  <a:moveTo>
                    <a:pt x="1455" y="953"/>
                  </a:moveTo>
                  <a:cubicBezTo>
                    <a:pt x="1455" y="111"/>
                    <a:pt x="1455" y="111"/>
                    <a:pt x="1455" y="111"/>
                  </a:cubicBezTo>
                  <a:cubicBezTo>
                    <a:pt x="1566" y="111"/>
                    <a:pt x="1566" y="111"/>
                    <a:pt x="1566" y="111"/>
                  </a:cubicBezTo>
                  <a:cubicBezTo>
                    <a:pt x="1566" y="953"/>
                    <a:pt x="1566" y="953"/>
                    <a:pt x="1566" y="953"/>
                  </a:cubicBezTo>
                  <a:lnTo>
                    <a:pt x="1455" y="953"/>
                  </a:lnTo>
                  <a:close/>
                  <a:moveTo>
                    <a:pt x="1104" y="953"/>
                  </a:moveTo>
                  <a:cubicBezTo>
                    <a:pt x="1104" y="111"/>
                    <a:pt x="1104" y="111"/>
                    <a:pt x="1104" y="111"/>
                  </a:cubicBezTo>
                  <a:cubicBezTo>
                    <a:pt x="1344" y="111"/>
                    <a:pt x="1344" y="111"/>
                    <a:pt x="1344" y="111"/>
                  </a:cubicBezTo>
                  <a:cubicBezTo>
                    <a:pt x="1344" y="953"/>
                    <a:pt x="1344" y="953"/>
                    <a:pt x="1344" y="953"/>
                  </a:cubicBezTo>
                  <a:lnTo>
                    <a:pt x="1104" y="953"/>
                  </a:lnTo>
                  <a:close/>
                  <a:moveTo>
                    <a:pt x="882" y="953"/>
                  </a:moveTo>
                  <a:cubicBezTo>
                    <a:pt x="882" y="111"/>
                    <a:pt x="882" y="111"/>
                    <a:pt x="882" y="111"/>
                  </a:cubicBezTo>
                  <a:cubicBezTo>
                    <a:pt x="993" y="111"/>
                    <a:pt x="993" y="111"/>
                    <a:pt x="993" y="111"/>
                  </a:cubicBezTo>
                  <a:cubicBezTo>
                    <a:pt x="993" y="953"/>
                    <a:pt x="993" y="953"/>
                    <a:pt x="993" y="953"/>
                  </a:cubicBezTo>
                  <a:lnTo>
                    <a:pt x="882" y="953"/>
                  </a:lnTo>
                  <a:close/>
                  <a:moveTo>
                    <a:pt x="554" y="953"/>
                  </a:moveTo>
                  <a:cubicBezTo>
                    <a:pt x="554" y="111"/>
                    <a:pt x="554" y="111"/>
                    <a:pt x="554" y="111"/>
                  </a:cubicBezTo>
                  <a:cubicBezTo>
                    <a:pt x="772" y="111"/>
                    <a:pt x="772" y="111"/>
                    <a:pt x="772" y="111"/>
                  </a:cubicBezTo>
                  <a:cubicBezTo>
                    <a:pt x="772" y="953"/>
                    <a:pt x="772" y="953"/>
                    <a:pt x="772" y="953"/>
                  </a:cubicBezTo>
                  <a:lnTo>
                    <a:pt x="554" y="953"/>
                  </a:lnTo>
                  <a:close/>
                  <a:moveTo>
                    <a:pt x="332" y="111"/>
                  </a:moveTo>
                  <a:cubicBezTo>
                    <a:pt x="443" y="111"/>
                    <a:pt x="443" y="111"/>
                    <a:pt x="443" y="111"/>
                  </a:cubicBezTo>
                  <a:cubicBezTo>
                    <a:pt x="443" y="953"/>
                    <a:pt x="443" y="953"/>
                    <a:pt x="443" y="953"/>
                  </a:cubicBezTo>
                  <a:cubicBezTo>
                    <a:pt x="332" y="953"/>
                    <a:pt x="332" y="953"/>
                    <a:pt x="332" y="953"/>
                  </a:cubicBezTo>
                  <a:lnTo>
                    <a:pt x="332" y="111"/>
                  </a:lnTo>
                  <a:close/>
                  <a:moveTo>
                    <a:pt x="2337" y="1451"/>
                  </a:moveTo>
                  <a:cubicBezTo>
                    <a:pt x="111" y="1451"/>
                    <a:pt x="111" y="1451"/>
                    <a:pt x="111" y="1451"/>
                  </a:cubicBezTo>
                  <a:cubicBezTo>
                    <a:pt x="111" y="1285"/>
                    <a:pt x="111" y="1285"/>
                    <a:pt x="111" y="1285"/>
                  </a:cubicBezTo>
                  <a:cubicBezTo>
                    <a:pt x="557" y="1285"/>
                    <a:pt x="557" y="1285"/>
                    <a:pt x="557" y="1285"/>
                  </a:cubicBezTo>
                  <a:cubicBezTo>
                    <a:pt x="588" y="1285"/>
                    <a:pt x="613" y="1260"/>
                    <a:pt x="613" y="1230"/>
                  </a:cubicBezTo>
                  <a:cubicBezTo>
                    <a:pt x="613" y="1199"/>
                    <a:pt x="588" y="1174"/>
                    <a:pt x="557" y="1174"/>
                  </a:cubicBezTo>
                  <a:cubicBezTo>
                    <a:pt x="222" y="1174"/>
                    <a:pt x="222" y="1174"/>
                    <a:pt x="222" y="1174"/>
                  </a:cubicBezTo>
                  <a:cubicBezTo>
                    <a:pt x="222" y="1064"/>
                    <a:pt x="222" y="1064"/>
                    <a:pt x="222" y="1064"/>
                  </a:cubicBezTo>
                  <a:cubicBezTo>
                    <a:pt x="2226" y="1064"/>
                    <a:pt x="2226" y="1064"/>
                    <a:pt x="2226" y="1064"/>
                  </a:cubicBezTo>
                  <a:cubicBezTo>
                    <a:pt x="2226" y="1174"/>
                    <a:pt x="2226" y="1174"/>
                    <a:pt x="2226" y="1174"/>
                  </a:cubicBezTo>
                  <a:cubicBezTo>
                    <a:pt x="746" y="1174"/>
                    <a:pt x="746" y="1174"/>
                    <a:pt x="746" y="1174"/>
                  </a:cubicBezTo>
                  <a:cubicBezTo>
                    <a:pt x="716" y="1174"/>
                    <a:pt x="691" y="1199"/>
                    <a:pt x="691" y="1230"/>
                  </a:cubicBezTo>
                  <a:cubicBezTo>
                    <a:pt x="691" y="1260"/>
                    <a:pt x="716" y="1285"/>
                    <a:pt x="746" y="1285"/>
                  </a:cubicBezTo>
                  <a:cubicBezTo>
                    <a:pt x="2337" y="1285"/>
                    <a:pt x="2337" y="1285"/>
                    <a:pt x="2337" y="1285"/>
                  </a:cubicBezTo>
                  <a:lnTo>
                    <a:pt x="2337" y="14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fr-FR" sz="7776" dirty="0"/>
            </a:p>
          </p:txBody>
        </p:sp>
      </p:grpSp>
      <p:grpSp>
        <p:nvGrpSpPr>
          <p:cNvPr id="57" name="Group 56">
            <a:extLst>
              <a:ext uri="{FF2B5EF4-FFF2-40B4-BE49-F238E27FC236}">
                <a16:creationId xmlns:a16="http://schemas.microsoft.com/office/drawing/2014/main" id="{1575E15A-5183-7B4E-9DF2-793CE0A8E516}"/>
              </a:ext>
            </a:extLst>
          </p:cNvPr>
          <p:cNvGrpSpPr>
            <a:grpSpLocks noChangeAspect="1"/>
          </p:cNvGrpSpPr>
          <p:nvPr/>
        </p:nvGrpSpPr>
        <p:grpSpPr bwMode="auto">
          <a:xfrm>
            <a:off x="4986226" y="2105900"/>
            <a:ext cx="828900" cy="931708"/>
            <a:chOff x="7738" y="4816"/>
            <a:chExt cx="1032" cy="1160"/>
          </a:xfrm>
          <a:solidFill>
            <a:schemeClr val="bg1"/>
          </a:solidFill>
        </p:grpSpPr>
        <p:sp>
          <p:nvSpPr>
            <p:cNvPr id="58" name="Freeform 23">
              <a:extLst>
                <a:ext uri="{FF2B5EF4-FFF2-40B4-BE49-F238E27FC236}">
                  <a16:creationId xmlns:a16="http://schemas.microsoft.com/office/drawing/2014/main" id="{62B899BD-74C7-FE41-946E-C55904506B49}"/>
                </a:ext>
              </a:extLst>
            </p:cNvPr>
            <p:cNvSpPr>
              <a:spLocks/>
            </p:cNvSpPr>
            <p:nvPr/>
          </p:nvSpPr>
          <p:spPr bwMode="auto">
            <a:xfrm>
              <a:off x="7876" y="4816"/>
              <a:ext cx="761" cy="499"/>
            </a:xfrm>
            <a:custGeom>
              <a:avLst/>
              <a:gdLst>
                <a:gd name="T0" fmla="*/ 320 w 320"/>
                <a:gd name="T1" fmla="*/ 186 h 210"/>
                <a:gd name="T2" fmla="*/ 259 w 320"/>
                <a:gd name="T3" fmla="*/ 186 h 210"/>
                <a:gd name="T4" fmla="*/ 169 w 320"/>
                <a:gd name="T5" fmla="*/ 68 h 210"/>
                <a:gd name="T6" fmla="*/ 160 w 320"/>
                <a:gd name="T7" fmla="*/ 0 h 210"/>
                <a:gd name="T8" fmla="*/ 151 w 320"/>
                <a:gd name="T9" fmla="*/ 68 h 210"/>
                <a:gd name="T10" fmla="*/ 61 w 320"/>
                <a:gd name="T11" fmla="*/ 186 h 210"/>
                <a:gd name="T12" fmla="*/ 0 w 320"/>
                <a:gd name="T13" fmla="*/ 186 h 210"/>
                <a:gd name="T14" fmla="*/ 0 w 320"/>
                <a:gd name="T15" fmla="*/ 210 h 210"/>
                <a:gd name="T16" fmla="*/ 320 w 320"/>
                <a:gd name="T17" fmla="*/ 210 h 210"/>
                <a:gd name="T18" fmla="*/ 320 w 320"/>
                <a:gd name="T19" fmla="*/ 18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0" h="210">
                  <a:moveTo>
                    <a:pt x="320" y="186"/>
                  </a:moveTo>
                  <a:cubicBezTo>
                    <a:pt x="259" y="186"/>
                    <a:pt x="259" y="186"/>
                    <a:pt x="259" y="186"/>
                  </a:cubicBezTo>
                  <a:cubicBezTo>
                    <a:pt x="256" y="124"/>
                    <a:pt x="217" y="74"/>
                    <a:pt x="169" y="68"/>
                  </a:cubicBezTo>
                  <a:cubicBezTo>
                    <a:pt x="167" y="30"/>
                    <a:pt x="160" y="0"/>
                    <a:pt x="160" y="0"/>
                  </a:cubicBezTo>
                  <a:cubicBezTo>
                    <a:pt x="160" y="0"/>
                    <a:pt x="153" y="30"/>
                    <a:pt x="151" y="68"/>
                  </a:cubicBezTo>
                  <a:cubicBezTo>
                    <a:pt x="103" y="74"/>
                    <a:pt x="64" y="124"/>
                    <a:pt x="61" y="186"/>
                  </a:cubicBezTo>
                  <a:cubicBezTo>
                    <a:pt x="0" y="186"/>
                    <a:pt x="0" y="186"/>
                    <a:pt x="0" y="186"/>
                  </a:cubicBezTo>
                  <a:cubicBezTo>
                    <a:pt x="0" y="210"/>
                    <a:pt x="0" y="210"/>
                    <a:pt x="0" y="210"/>
                  </a:cubicBezTo>
                  <a:cubicBezTo>
                    <a:pt x="320" y="210"/>
                    <a:pt x="320" y="210"/>
                    <a:pt x="320" y="210"/>
                  </a:cubicBezTo>
                  <a:lnTo>
                    <a:pt x="320"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59" name="Rectangle 58">
              <a:extLst>
                <a:ext uri="{FF2B5EF4-FFF2-40B4-BE49-F238E27FC236}">
                  <a16:creationId xmlns:a16="http://schemas.microsoft.com/office/drawing/2014/main" id="{3166431A-BB22-6840-9187-0F5E4338F301}"/>
                </a:ext>
              </a:extLst>
            </p:cNvPr>
            <p:cNvSpPr>
              <a:spLocks noChangeArrowheads="1"/>
            </p:cNvSpPr>
            <p:nvPr/>
          </p:nvSpPr>
          <p:spPr bwMode="auto">
            <a:xfrm>
              <a:off x="7902" y="5332"/>
              <a:ext cx="59" cy="2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60" name="Rectangle 59">
              <a:extLst>
                <a:ext uri="{FF2B5EF4-FFF2-40B4-BE49-F238E27FC236}">
                  <a16:creationId xmlns:a16="http://schemas.microsoft.com/office/drawing/2014/main" id="{10B0F02A-00DA-7448-B771-D20CB81A6FB2}"/>
                </a:ext>
              </a:extLst>
            </p:cNvPr>
            <p:cNvSpPr>
              <a:spLocks noChangeArrowheads="1"/>
            </p:cNvSpPr>
            <p:nvPr/>
          </p:nvSpPr>
          <p:spPr bwMode="auto">
            <a:xfrm>
              <a:off x="8061" y="5332"/>
              <a:ext cx="57" cy="2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61" name="Rectangle 60">
              <a:extLst>
                <a:ext uri="{FF2B5EF4-FFF2-40B4-BE49-F238E27FC236}">
                  <a16:creationId xmlns:a16="http://schemas.microsoft.com/office/drawing/2014/main" id="{E7465187-D797-C943-AA05-D5BE7C672B3A}"/>
                </a:ext>
              </a:extLst>
            </p:cNvPr>
            <p:cNvSpPr>
              <a:spLocks noChangeArrowheads="1"/>
            </p:cNvSpPr>
            <p:nvPr/>
          </p:nvSpPr>
          <p:spPr bwMode="auto">
            <a:xfrm>
              <a:off x="8385" y="5332"/>
              <a:ext cx="59" cy="2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62" name="Rectangle 61">
              <a:extLst>
                <a:ext uri="{FF2B5EF4-FFF2-40B4-BE49-F238E27FC236}">
                  <a16:creationId xmlns:a16="http://schemas.microsoft.com/office/drawing/2014/main" id="{1DA56530-B88F-C140-A2B4-21C040411DDF}"/>
                </a:ext>
              </a:extLst>
            </p:cNvPr>
            <p:cNvSpPr>
              <a:spLocks noChangeArrowheads="1"/>
            </p:cNvSpPr>
            <p:nvPr/>
          </p:nvSpPr>
          <p:spPr bwMode="auto">
            <a:xfrm>
              <a:off x="8541" y="5332"/>
              <a:ext cx="60" cy="2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63" name="Rectangle 62">
              <a:extLst>
                <a:ext uri="{FF2B5EF4-FFF2-40B4-BE49-F238E27FC236}">
                  <a16:creationId xmlns:a16="http://schemas.microsoft.com/office/drawing/2014/main" id="{A2EB6B6A-AE1F-C04A-BDCE-7B06F0E66882}"/>
                </a:ext>
              </a:extLst>
            </p:cNvPr>
            <p:cNvSpPr>
              <a:spLocks noChangeArrowheads="1"/>
            </p:cNvSpPr>
            <p:nvPr/>
          </p:nvSpPr>
          <p:spPr bwMode="auto">
            <a:xfrm>
              <a:off x="8228" y="5332"/>
              <a:ext cx="57" cy="2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192" name="Rectangle 191">
              <a:extLst>
                <a:ext uri="{FF2B5EF4-FFF2-40B4-BE49-F238E27FC236}">
                  <a16:creationId xmlns:a16="http://schemas.microsoft.com/office/drawing/2014/main" id="{75463D03-9601-4D4D-AC77-6F061AC102E6}"/>
                </a:ext>
              </a:extLst>
            </p:cNvPr>
            <p:cNvSpPr>
              <a:spLocks noChangeArrowheads="1"/>
            </p:cNvSpPr>
            <p:nvPr/>
          </p:nvSpPr>
          <p:spPr bwMode="auto">
            <a:xfrm>
              <a:off x="7752" y="5664"/>
              <a:ext cx="60" cy="2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193" name="Rectangle 192">
              <a:extLst>
                <a:ext uri="{FF2B5EF4-FFF2-40B4-BE49-F238E27FC236}">
                  <a16:creationId xmlns:a16="http://schemas.microsoft.com/office/drawing/2014/main" id="{8B6CD2E9-6904-484E-AD48-20FBA64AC294}"/>
                </a:ext>
              </a:extLst>
            </p:cNvPr>
            <p:cNvSpPr>
              <a:spLocks noChangeArrowheads="1"/>
            </p:cNvSpPr>
            <p:nvPr/>
          </p:nvSpPr>
          <p:spPr bwMode="auto">
            <a:xfrm>
              <a:off x="7911" y="5664"/>
              <a:ext cx="58" cy="2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194" name="Rectangle 193">
              <a:extLst>
                <a:ext uri="{FF2B5EF4-FFF2-40B4-BE49-F238E27FC236}">
                  <a16:creationId xmlns:a16="http://schemas.microsoft.com/office/drawing/2014/main" id="{A32D8983-14FF-154E-A304-D9D3B1D9EFE7}"/>
                </a:ext>
              </a:extLst>
            </p:cNvPr>
            <p:cNvSpPr>
              <a:spLocks noChangeArrowheads="1"/>
            </p:cNvSpPr>
            <p:nvPr/>
          </p:nvSpPr>
          <p:spPr bwMode="auto">
            <a:xfrm>
              <a:off x="8235" y="5664"/>
              <a:ext cx="59" cy="2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195" name="Freeform 32">
              <a:extLst>
                <a:ext uri="{FF2B5EF4-FFF2-40B4-BE49-F238E27FC236}">
                  <a16:creationId xmlns:a16="http://schemas.microsoft.com/office/drawing/2014/main" id="{88267494-8421-684F-8B3B-858A98FFD16F}"/>
                </a:ext>
              </a:extLst>
            </p:cNvPr>
            <p:cNvSpPr>
              <a:spLocks/>
            </p:cNvSpPr>
            <p:nvPr/>
          </p:nvSpPr>
          <p:spPr bwMode="auto">
            <a:xfrm>
              <a:off x="7738" y="5588"/>
              <a:ext cx="1032" cy="57"/>
            </a:xfrm>
            <a:custGeom>
              <a:avLst/>
              <a:gdLst>
                <a:gd name="T0" fmla="*/ 899 w 1032"/>
                <a:gd name="T1" fmla="*/ 0 h 57"/>
                <a:gd name="T2" fmla="*/ 138 w 1032"/>
                <a:gd name="T3" fmla="*/ 0 h 57"/>
                <a:gd name="T4" fmla="*/ 0 w 1032"/>
                <a:gd name="T5" fmla="*/ 0 h 57"/>
                <a:gd name="T6" fmla="*/ 0 w 1032"/>
                <a:gd name="T7" fmla="*/ 57 h 57"/>
                <a:gd name="T8" fmla="*/ 1032 w 1032"/>
                <a:gd name="T9" fmla="*/ 57 h 57"/>
                <a:gd name="T10" fmla="*/ 1032 w 1032"/>
                <a:gd name="T11" fmla="*/ 0 h 57"/>
                <a:gd name="T12" fmla="*/ 899 w 1032"/>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32" h="57">
                  <a:moveTo>
                    <a:pt x="899" y="0"/>
                  </a:moveTo>
                  <a:lnTo>
                    <a:pt x="138" y="0"/>
                  </a:lnTo>
                  <a:lnTo>
                    <a:pt x="0" y="0"/>
                  </a:lnTo>
                  <a:lnTo>
                    <a:pt x="0" y="57"/>
                  </a:lnTo>
                  <a:lnTo>
                    <a:pt x="1032" y="57"/>
                  </a:lnTo>
                  <a:lnTo>
                    <a:pt x="1032" y="0"/>
                  </a:lnTo>
                  <a:lnTo>
                    <a:pt x="89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196" name="Rectangle 195">
              <a:extLst>
                <a:ext uri="{FF2B5EF4-FFF2-40B4-BE49-F238E27FC236}">
                  <a16:creationId xmlns:a16="http://schemas.microsoft.com/office/drawing/2014/main" id="{E2243C7D-58AC-0D40-94F6-1428E1E91113}"/>
                </a:ext>
              </a:extLst>
            </p:cNvPr>
            <p:cNvSpPr>
              <a:spLocks noChangeArrowheads="1"/>
            </p:cNvSpPr>
            <p:nvPr/>
          </p:nvSpPr>
          <p:spPr bwMode="auto">
            <a:xfrm>
              <a:off x="7738" y="5919"/>
              <a:ext cx="1032" cy="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197" name="Rectangle 196">
              <a:extLst>
                <a:ext uri="{FF2B5EF4-FFF2-40B4-BE49-F238E27FC236}">
                  <a16:creationId xmlns:a16="http://schemas.microsoft.com/office/drawing/2014/main" id="{6B0A06C0-03B0-DE4F-9FC9-B94E3AF20536}"/>
                </a:ext>
              </a:extLst>
            </p:cNvPr>
            <p:cNvSpPr>
              <a:spLocks noChangeArrowheads="1"/>
            </p:cNvSpPr>
            <p:nvPr/>
          </p:nvSpPr>
          <p:spPr bwMode="auto">
            <a:xfrm>
              <a:off x="8394" y="5664"/>
              <a:ext cx="57" cy="2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198" name="Rectangle 197">
              <a:extLst>
                <a:ext uri="{FF2B5EF4-FFF2-40B4-BE49-F238E27FC236}">
                  <a16:creationId xmlns:a16="http://schemas.microsoft.com/office/drawing/2014/main" id="{38AA9973-BDBD-474C-976C-E4AEB021D1F0}"/>
                </a:ext>
              </a:extLst>
            </p:cNvPr>
            <p:cNvSpPr>
              <a:spLocks noChangeArrowheads="1"/>
            </p:cNvSpPr>
            <p:nvPr/>
          </p:nvSpPr>
          <p:spPr bwMode="auto">
            <a:xfrm>
              <a:off x="8537" y="5664"/>
              <a:ext cx="59" cy="2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199" name="Rectangle 198">
              <a:extLst>
                <a:ext uri="{FF2B5EF4-FFF2-40B4-BE49-F238E27FC236}">
                  <a16:creationId xmlns:a16="http://schemas.microsoft.com/office/drawing/2014/main" id="{F8D7077F-0C6F-8D43-AD9E-67565002EB21}"/>
                </a:ext>
              </a:extLst>
            </p:cNvPr>
            <p:cNvSpPr>
              <a:spLocks noChangeArrowheads="1"/>
            </p:cNvSpPr>
            <p:nvPr/>
          </p:nvSpPr>
          <p:spPr bwMode="auto">
            <a:xfrm>
              <a:off x="8694" y="5664"/>
              <a:ext cx="59" cy="2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sp>
          <p:nvSpPr>
            <p:cNvPr id="200" name="Rectangle 199">
              <a:extLst>
                <a:ext uri="{FF2B5EF4-FFF2-40B4-BE49-F238E27FC236}">
                  <a16:creationId xmlns:a16="http://schemas.microsoft.com/office/drawing/2014/main" id="{31799681-5484-2B48-BF7C-F0FE474A51CD}"/>
                </a:ext>
              </a:extLst>
            </p:cNvPr>
            <p:cNvSpPr>
              <a:spLocks noChangeArrowheads="1"/>
            </p:cNvSpPr>
            <p:nvPr/>
          </p:nvSpPr>
          <p:spPr bwMode="auto">
            <a:xfrm>
              <a:off x="8078" y="5664"/>
              <a:ext cx="59" cy="2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3673668">
                <a:defRPr/>
              </a:pPr>
              <a:endParaRPr lang="fr-FR" sz="7257" kern="0" dirty="0">
                <a:solidFill>
                  <a:srgbClr val="445469"/>
                </a:solidFill>
                <a:latin typeface="Roboto"/>
              </a:endParaRPr>
            </a:p>
          </p:txBody>
        </p:sp>
      </p:grpSp>
      <p:sp>
        <p:nvSpPr>
          <p:cNvPr id="201" name="Freeform 5">
            <a:extLst>
              <a:ext uri="{FF2B5EF4-FFF2-40B4-BE49-F238E27FC236}">
                <a16:creationId xmlns:a16="http://schemas.microsoft.com/office/drawing/2014/main" id="{1DAE9560-6D55-0C46-B495-4C5FC1DFE953}"/>
              </a:ext>
            </a:extLst>
          </p:cNvPr>
          <p:cNvSpPr>
            <a:spLocks noEditPoints="1"/>
          </p:cNvSpPr>
          <p:nvPr/>
        </p:nvSpPr>
        <p:spPr bwMode="auto">
          <a:xfrm>
            <a:off x="6525684" y="2132028"/>
            <a:ext cx="1007532" cy="879443"/>
          </a:xfrm>
          <a:custGeom>
            <a:avLst/>
            <a:gdLst>
              <a:gd name="T0" fmla="*/ 1302 w 1362"/>
              <a:gd name="T1" fmla="*/ 910 h 1189"/>
              <a:gd name="T2" fmla="*/ 1076 w 1362"/>
              <a:gd name="T3" fmla="*/ 694 h 1189"/>
              <a:gd name="T4" fmla="*/ 996 w 1362"/>
              <a:gd name="T5" fmla="*/ 712 h 1189"/>
              <a:gd name="T6" fmla="*/ 589 w 1362"/>
              <a:gd name="T7" fmla="*/ 712 h 1189"/>
              <a:gd name="T8" fmla="*/ 508 w 1362"/>
              <a:gd name="T9" fmla="*/ 695 h 1189"/>
              <a:gd name="T10" fmla="*/ 160 w 1362"/>
              <a:gd name="T11" fmla="*/ 832 h 1189"/>
              <a:gd name="T12" fmla="*/ 156 w 1362"/>
              <a:gd name="T13" fmla="*/ 826 h 1189"/>
              <a:gd name="T14" fmla="*/ 385 w 1362"/>
              <a:gd name="T15" fmla="*/ 557 h 1189"/>
              <a:gd name="T16" fmla="*/ 426 w 1362"/>
              <a:gd name="T17" fmla="*/ 570 h 1189"/>
              <a:gd name="T18" fmla="*/ 461 w 1362"/>
              <a:gd name="T19" fmla="*/ 558 h 1189"/>
              <a:gd name="T20" fmla="*/ 348 w 1362"/>
              <a:gd name="T21" fmla="*/ 316 h 1189"/>
              <a:gd name="T22" fmla="*/ 536 w 1362"/>
              <a:gd name="T23" fmla="*/ 178 h 1189"/>
              <a:gd name="T24" fmla="*/ 802 w 1362"/>
              <a:gd name="T25" fmla="*/ 693 h 1189"/>
              <a:gd name="T26" fmla="*/ 802 w 1362"/>
              <a:gd name="T27" fmla="*/ 0 h 1189"/>
              <a:gd name="T28" fmla="*/ 493 w 1362"/>
              <a:gd name="T29" fmla="*/ 121 h 1189"/>
              <a:gd name="T30" fmla="*/ 320 w 1362"/>
              <a:gd name="T31" fmla="*/ 208 h 1189"/>
              <a:gd name="T32" fmla="*/ 130 w 1362"/>
              <a:gd name="T33" fmla="*/ 322 h 1189"/>
              <a:gd name="T34" fmla="*/ 24 w 1362"/>
              <a:gd name="T35" fmla="*/ 548 h 1189"/>
              <a:gd name="T36" fmla="*/ 10 w 1362"/>
              <a:gd name="T37" fmla="*/ 659 h 1189"/>
              <a:gd name="T38" fmla="*/ 145 w 1362"/>
              <a:gd name="T39" fmla="*/ 677 h 1189"/>
              <a:gd name="T40" fmla="*/ 106 w 1362"/>
              <a:gd name="T41" fmla="*/ 813 h 1189"/>
              <a:gd name="T42" fmla="*/ 160 w 1362"/>
              <a:gd name="T43" fmla="*/ 883 h 1189"/>
              <a:gd name="T44" fmla="*/ 287 w 1362"/>
              <a:gd name="T45" fmla="*/ 910 h 1189"/>
              <a:gd name="T46" fmla="*/ 246 w 1362"/>
              <a:gd name="T47" fmla="*/ 1161 h 1189"/>
              <a:gd name="T48" fmla="*/ 1286 w 1362"/>
              <a:gd name="T49" fmla="*/ 1189 h 1189"/>
              <a:gd name="T50" fmla="*/ 1355 w 1362"/>
              <a:gd name="T51" fmla="*/ 1097 h 1189"/>
              <a:gd name="T52" fmla="*/ 595 w 1362"/>
              <a:gd name="T53" fmla="*/ 177 h 1189"/>
              <a:gd name="T54" fmla="*/ 802 w 1362"/>
              <a:gd name="T55" fmla="*/ 51 h 1189"/>
              <a:gd name="T56" fmla="*/ 909 w 1362"/>
              <a:gd name="T57" fmla="*/ 170 h 1189"/>
              <a:gd name="T58" fmla="*/ 864 w 1362"/>
              <a:gd name="T59" fmla="*/ 178 h 1189"/>
              <a:gd name="T60" fmla="*/ 568 w 1362"/>
              <a:gd name="T61" fmla="*/ 259 h 1189"/>
              <a:gd name="T62" fmla="*/ 663 w 1362"/>
              <a:gd name="T63" fmla="*/ 319 h 1189"/>
              <a:gd name="T64" fmla="*/ 1007 w 1362"/>
              <a:gd name="T65" fmla="*/ 270 h 1189"/>
              <a:gd name="T66" fmla="*/ 1041 w 1362"/>
              <a:gd name="T67" fmla="*/ 288 h 1189"/>
              <a:gd name="T68" fmla="*/ 566 w 1362"/>
              <a:gd name="T69" fmla="*/ 310 h 1189"/>
              <a:gd name="T70" fmla="*/ 56 w 1362"/>
              <a:gd name="T71" fmla="*/ 626 h 1189"/>
              <a:gd name="T72" fmla="*/ 186 w 1362"/>
              <a:gd name="T73" fmla="*/ 479 h 1189"/>
              <a:gd name="T74" fmla="*/ 215 w 1362"/>
              <a:gd name="T75" fmla="*/ 487 h 1189"/>
              <a:gd name="T76" fmla="*/ 250 w 1362"/>
              <a:gd name="T77" fmla="*/ 475 h 1189"/>
              <a:gd name="T78" fmla="*/ 182 w 1362"/>
              <a:gd name="T79" fmla="*/ 322 h 1189"/>
              <a:gd name="T80" fmla="*/ 297 w 1362"/>
              <a:gd name="T81" fmla="*/ 252 h 1189"/>
              <a:gd name="T82" fmla="*/ 297 w 1362"/>
              <a:gd name="T83" fmla="*/ 316 h 1189"/>
              <a:gd name="T84" fmla="*/ 170 w 1362"/>
              <a:gd name="T85" fmla="*/ 626 h 1189"/>
              <a:gd name="T86" fmla="*/ 1303 w 1362"/>
              <a:gd name="T87" fmla="*/ 1130 h 1189"/>
              <a:gd name="T88" fmla="*/ 302 w 1362"/>
              <a:gd name="T89" fmla="*/ 1138 h 1189"/>
              <a:gd name="T90" fmla="*/ 282 w 1362"/>
              <a:gd name="T91" fmla="*/ 1113 h 1189"/>
              <a:gd name="T92" fmla="*/ 521 w 1362"/>
              <a:gd name="T93" fmla="*/ 745 h 1189"/>
              <a:gd name="T94" fmla="*/ 550 w 1362"/>
              <a:gd name="T95" fmla="*/ 746 h 1189"/>
              <a:gd name="T96" fmla="*/ 1034 w 1362"/>
              <a:gd name="T97" fmla="*/ 746 h 1189"/>
              <a:gd name="T98" fmla="*/ 1065 w 1362"/>
              <a:gd name="T99" fmla="*/ 745 h 1189"/>
              <a:gd name="T100" fmla="*/ 1274 w 1362"/>
              <a:gd name="T101" fmla="*/ 1005 h 1189"/>
              <a:gd name="T102" fmla="*/ 1307 w 1362"/>
              <a:gd name="T103" fmla="*/ 1111 h 1189"/>
              <a:gd name="T104" fmla="*/ 1303 w 1362"/>
              <a:gd name="T105" fmla="*/ 113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2" h="1189">
                <a:moveTo>
                  <a:pt x="1355" y="1097"/>
                </a:moveTo>
                <a:cubicBezTo>
                  <a:pt x="1302" y="910"/>
                  <a:pt x="1302" y="910"/>
                  <a:pt x="1302" y="910"/>
                </a:cubicBezTo>
                <a:cubicBezTo>
                  <a:pt x="1300" y="906"/>
                  <a:pt x="1298" y="903"/>
                  <a:pt x="1295" y="900"/>
                </a:cubicBezTo>
                <a:cubicBezTo>
                  <a:pt x="1262" y="799"/>
                  <a:pt x="1180" y="721"/>
                  <a:pt x="1076" y="694"/>
                </a:cubicBezTo>
                <a:cubicBezTo>
                  <a:pt x="1061" y="691"/>
                  <a:pt x="1061" y="691"/>
                  <a:pt x="1061" y="691"/>
                </a:cubicBezTo>
                <a:cubicBezTo>
                  <a:pt x="1038" y="685"/>
                  <a:pt x="1012" y="693"/>
                  <a:pt x="996" y="712"/>
                </a:cubicBezTo>
                <a:cubicBezTo>
                  <a:pt x="939" y="776"/>
                  <a:pt x="868" y="781"/>
                  <a:pt x="792" y="781"/>
                </a:cubicBezTo>
                <a:cubicBezTo>
                  <a:pt x="717" y="781"/>
                  <a:pt x="645" y="776"/>
                  <a:pt x="589" y="712"/>
                </a:cubicBezTo>
                <a:cubicBezTo>
                  <a:pt x="572" y="693"/>
                  <a:pt x="546" y="685"/>
                  <a:pt x="523" y="691"/>
                </a:cubicBezTo>
                <a:cubicBezTo>
                  <a:pt x="508" y="695"/>
                  <a:pt x="508" y="695"/>
                  <a:pt x="508" y="695"/>
                </a:cubicBezTo>
                <a:cubicBezTo>
                  <a:pt x="430" y="716"/>
                  <a:pt x="363" y="766"/>
                  <a:pt x="321" y="832"/>
                </a:cubicBezTo>
                <a:cubicBezTo>
                  <a:pt x="160" y="832"/>
                  <a:pt x="160" y="832"/>
                  <a:pt x="160" y="832"/>
                </a:cubicBezTo>
                <a:cubicBezTo>
                  <a:pt x="159" y="832"/>
                  <a:pt x="159" y="832"/>
                  <a:pt x="157" y="831"/>
                </a:cubicBezTo>
                <a:cubicBezTo>
                  <a:pt x="157" y="830"/>
                  <a:pt x="156" y="828"/>
                  <a:pt x="156" y="826"/>
                </a:cubicBezTo>
                <a:cubicBezTo>
                  <a:pt x="189" y="707"/>
                  <a:pt x="189" y="707"/>
                  <a:pt x="189" y="707"/>
                </a:cubicBezTo>
                <a:cubicBezTo>
                  <a:pt x="219" y="613"/>
                  <a:pt x="275" y="585"/>
                  <a:pt x="385" y="557"/>
                </a:cubicBezTo>
                <a:cubicBezTo>
                  <a:pt x="390" y="556"/>
                  <a:pt x="394" y="553"/>
                  <a:pt x="397" y="551"/>
                </a:cubicBezTo>
                <a:cubicBezTo>
                  <a:pt x="406" y="558"/>
                  <a:pt x="416" y="565"/>
                  <a:pt x="426" y="570"/>
                </a:cubicBezTo>
                <a:cubicBezTo>
                  <a:pt x="430" y="572"/>
                  <a:pt x="434" y="572"/>
                  <a:pt x="438" y="572"/>
                </a:cubicBezTo>
                <a:cubicBezTo>
                  <a:pt x="447" y="572"/>
                  <a:pt x="456" y="567"/>
                  <a:pt x="461" y="558"/>
                </a:cubicBezTo>
                <a:cubicBezTo>
                  <a:pt x="467" y="546"/>
                  <a:pt x="462" y="530"/>
                  <a:pt x="449" y="524"/>
                </a:cubicBezTo>
                <a:cubicBezTo>
                  <a:pt x="390" y="493"/>
                  <a:pt x="348" y="406"/>
                  <a:pt x="348" y="316"/>
                </a:cubicBezTo>
                <a:cubicBezTo>
                  <a:pt x="348" y="237"/>
                  <a:pt x="413" y="172"/>
                  <a:pt x="493" y="172"/>
                </a:cubicBezTo>
                <a:cubicBezTo>
                  <a:pt x="508" y="172"/>
                  <a:pt x="522" y="174"/>
                  <a:pt x="536" y="178"/>
                </a:cubicBezTo>
                <a:cubicBezTo>
                  <a:pt x="522" y="213"/>
                  <a:pt x="514" y="250"/>
                  <a:pt x="514" y="290"/>
                </a:cubicBezTo>
                <a:cubicBezTo>
                  <a:pt x="514" y="508"/>
                  <a:pt x="646" y="693"/>
                  <a:pt x="802" y="693"/>
                </a:cubicBezTo>
                <a:cubicBezTo>
                  <a:pt x="956" y="693"/>
                  <a:pt x="1092" y="505"/>
                  <a:pt x="1092" y="290"/>
                </a:cubicBezTo>
                <a:cubicBezTo>
                  <a:pt x="1092" y="130"/>
                  <a:pt x="962" y="0"/>
                  <a:pt x="802" y="0"/>
                </a:cubicBezTo>
                <a:cubicBezTo>
                  <a:pt x="701" y="0"/>
                  <a:pt x="612" y="53"/>
                  <a:pt x="561" y="132"/>
                </a:cubicBezTo>
                <a:cubicBezTo>
                  <a:pt x="539" y="124"/>
                  <a:pt x="516" y="121"/>
                  <a:pt x="493" y="121"/>
                </a:cubicBezTo>
                <a:cubicBezTo>
                  <a:pt x="424" y="121"/>
                  <a:pt x="362" y="158"/>
                  <a:pt x="328" y="213"/>
                </a:cubicBezTo>
                <a:cubicBezTo>
                  <a:pt x="325" y="210"/>
                  <a:pt x="322" y="209"/>
                  <a:pt x="320" y="208"/>
                </a:cubicBezTo>
                <a:cubicBezTo>
                  <a:pt x="301" y="197"/>
                  <a:pt x="282" y="194"/>
                  <a:pt x="260" y="194"/>
                </a:cubicBezTo>
                <a:cubicBezTo>
                  <a:pt x="188" y="192"/>
                  <a:pt x="130" y="250"/>
                  <a:pt x="130" y="322"/>
                </a:cubicBezTo>
                <a:cubicBezTo>
                  <a:pt x="130" y="362"/>
                  <a:pt x="142" y="401"/>
                  <a:pt x="160" y="432"/>
                </a:cubicBezTo>
                <a:cubicBezTo>
                  <a:pt x="101" y="447"/>
                  <a:pt x="49" y="470"/>
                  <a:pt x="24" y="548"/>
                </a:cubicBezTo>
                <a:cubicBezTo>
                  <a:pt x="4" y="622"/>
                  <a:pt x="4" y="622"/>
                  <a:pt x="4" y="622"/>
                </a:cubicBezTo>
                <a:cubicBezTo>
                  <a:pt x="0" y="635"/>
                  <a:pt x="2" y="649"/>
                  <a:pt x="10" y="659"/>
                </a:cubicBezTo>
                <a:cubicBezTo>
                  <a:pt x="18" y="671"/>
                  <a:pt x="32" y="677"/>
                  <a:pt x="46" y="677"/>
                </a:cubicBezTo>
                <a:cubicBezTo>
                  <a:pt x="145" y="677"/>
                  <a:pt x="145" y="677"/>
                  <a:pt x="145" y="677"/>
                </a:cubicBezTo>
                <a:cubicBezTo>
                  <a:pt x="143" y="682"/>
                  <a:pt x="141" y="688"/>
                  <a:pt x="139" y="693"/>
                </a:cubicBezTo>
                <a:cubicBezTo>
                  <a:pt x="106" y="813"/>
                  <a:pt x="106" y="813"/>
                  <a:pt x="106" y="813"/>
                </a:cubicBezTo>
                <a:cubicBezTo>
                  <a:pt x="101" y="830"/>
                  <a:pt x="105" y="848"/>
                  <a:pt x="116" y="862"/>
                </a:cubicBezTo>
                <a:cubicBezTo>
                  <a:pt x="127" y="876"/>
                  <a:pt x="142" y="883"/>
                  <a:pt x="160" y="883"/>
                </a:cubicBezTo>
                <a:cubicBezTo>
                  <a:pt x="296" y="883"/>
                  <a:pt x="296" y="883"/>
                  <a:pt x="296" y="883"/>
                </a:cubicBezTo>
                <a:cubicBezTo>
                  <a:pt x="292" y="892"/>
                  <a:pt x="289" y="901"/>
                  <a:pt x="287" y="910"/>
                </a:cubicBezTo>
                <a:cubicBezTo>
                  <a:pt x="233" y="1098"/>
                  <a:pt x="233" y="1098"/>
                  <a:pt x="233" y="1098"/>
                </a:cubicBezTo>
                <a:cubicBezTo>
                  <a:pt x="228" y="1120"/>
                  <a:pt x="232" y="1143"/>
                  <a:pt x="246" y="1161"/>
                </a:cubicBezTo>
                <a:cubicBezTo>
                  <a:pt x="260" y="1179"/>
                  <a:pt x="280" y="1189"/>
                  <a:pt x="302" y="1189"/>
                </a:cubicBezTo>
                <a:cubicBezTo>
                  <a:pt x="1286" y="1189"/>
                  <a:pt x="1286" y="1189"/>
                  <a:pt x="1286" y="1189"/>
                </a:cubicBezTo>
                <a:cubicBezTo>
                  <a:pt x="1308" y="1189"/>
                  <a:pt x="1330" y="1179"/>
                  <a:pt x="1343" y="1161"/>
                </a:cubicBezTo>
                <a:cubicBezTo>
                  <a:pt x="1357" y="1143"/>
                  <a:pt x="1362" y="1120"/>
                  <a:pt x="1355" y="1097"/>
                </a:cubicBezTo>
                <a:close/>
                <a:moveTo>
                  <a:pt x="591" y="182"/>
                </a:moveTo>
                <a:cubicBezTo>
                  <a:pt x="593" y="181"/>
                  <a:pt x="594" y="179"/>
                  <a:pt x="595" y="177"/>
                </a:cubicBezTo>
                <a:cubicBezTo>
                  <a:pt x="596" y="176"/>
                  <a:pt x="596" y="173"/>
                  <a:pt x="598" y="172"/>
                </a:cubicBezTo>
                <a:cubicBezTo>
                  <a:pt x="637" y="100"/>
                  <a:pt x="714" y="51"/>
                  <a:pt x="802" y="51"/>
                </a:cubicBezTo>
                <a:cubicBezTo>
                  <a:pt x="909" y="51"/>
                  <a:pt x="998" y="122"/>
                  <a:pt x="1029" y="218"/>
                </a:cubicBezTo>
                <a:cubicBezTo>
                  <a:pt x="984" y="227"/>
                  <a:pt x="937" y="209"/>
                  <a:pt x="909" y="170"/>
                </a:cubicBezTo>
                <a:cubicBezTo>
                  <a:pt x="900" y="159"/>
                  <a:pt x="884" y="156"/>
                  <a:pt x="873" y="165"/>
                </a:cubicBezTo>
                <a:cubicBezTo>
                  <a:pt x="868" y="169"/>
                  <a:pt x="865" y="173"/>
                  <a:pt x="864" y="178"/>
                </a:cubicBezTo>
                <a:cubicBezTo>
                  <a:pt x="863" y="179"/>
                  <a:pt x="863" y="181"/>
                  <a:pt x="861" y="182"/>
                </a:cubicBezTo>
                <a:cubicBezTo>
                  <a:pt x="826" y="255"/>
                  <a:pt x="705" y="286"/>
                  <a:pt x="568" y="259"/>
                </a:cubicBezTo>
                <a:cubicBezTo>
                  <a:pt x="572" y="232"/>
                  <a:pt x="580" y="206"/>
                  <a:pt x="591" y="182"/>
                </a:cubicBezTo>
                <a:close/>
                <a:moveTo>
                  <a:pt x="663" y="319"/>
                </a:moveTo>
                <a:cubicBezTo>
                  <a:pt x="765" y="319"/>
                  <a:pt x="850" y="287"/>
                  <a:pt x="893" y="227"/>
                </a:cubicBezTo>
                <a:cubicBezTo>
                  <a:pt x="925" y="255"/>
                  <a:pt x="965" y="270"/>
                  <a:pt x="1007" y="270"/>
                </a:cubicBezTo>
                <a:cubicBezTo>
                  <a:pt x="1018" y="270"/>
                  <a:pt x="1029" y="269"/>
                  <a:pt x="1039" y="266"/>
                </a:cubicBezTo>
                <a:cubicBezTo>
                  <a:pt x="1041" y="274"/>
                  <a:pt x="1041" y="281"/>
                  <a:pt x="1041" y="288"/>
                </a:cubicBezTo>
                <a:cubicBezTo>
                  <a:pt x="1041" y="476"/>
                  <a:pt x="929" y="642"/>
                  <a:pt x="802" y="642"/>
                </a:cubicBezTo>
                <a:cubicBezTo>
                  <a:pt x="681" y="642"/>
                  <a:pt x="575" y="489"/>
                  <a:pt x="566" y="310"/>
                </a:cubicBezTo>
                <a:cubicBezTo>
                  <a:pt x="599" y="316"/>
                  <a:pt x="632" y="319"/>
                  <a:pt x="663" y="319"/>
                </a:cubicBezTo>
                <a:close/>
                <a:moveTo>
                  <a:pt x="56" y="626"/>
                </a:moveTo>
                <a:cubicBezTo>
                  <a:pt x="74" y="562"/>
                  <a:pt x="74" y="562"/>
                  <a:pt x="74" y="562"/>
                </a:cubicBezTo>
                <a:cubicBezTo>
                  <a:pt x="90" y="510"/>
                  <a:pt x="122" y="494"/>
                  <a:pt x="186" y="479"/>
                </a:cubicBezTo>
                <a:cubicBezTo>
                  <a:pt x="189" y="478"/>
                  <a:pt x="193" y="476"/>
                  <a:pt x="196" y="474"/>
                </a:cubicBezTo>
                <a:cubicBezTo>
                  <a:pt x="202" y="479"/>
                  <a:pt x="207" y="483"/>
                  <a:pt x="215" y="487"/>
                </a:cubicBezTo>
                <a:cubicBezTo>
                  <a:pt x="219" y="489"/>
                  <a:pt x="223" y="489"/>
                  <a:pt x="226" y="489"/>
                </a:cubicBezTo>
                <a:cubicBezTo>
                  <a:pt x="235" y="489"/>
                  <a:pt x="244" y="484"/>
                  <a:pt x="250" y="475"/>
                </a:cubicBezTo>
                <a:cubicBezTo>
                  <a:pt x="256" y="462"/>
                  <a:pt x="251" y="447"/>
                  <a:pt x="239" y="441"/>
                </a:cubicBezTo>
                <a:cubicBezTo>
                  <a:pt x="206" y="423"/>
                  <a:pt x="182" y="373"/>
                  <a:pt x="182" y="322"/>
                </a:cubicBezTo>
                <a:cubicBezTo>
                  <a:pt x="182" y="278"/>
                  <a:pt x="216" y="243"/>
                  <a:pt x="260" y="243"/>
                </a:cubicBezTo>
                <a:cubicBezTo>
                  <a:pt x="274" y="243"/>
                  <a:pt x="285" y="246"/>
                  <a:pt x="297" y="252"/>
                </a:cubicBezTo>
                <a:cubicBezTo>
                  <a:pt x="301" y="254"/>
                  <a:pt x="303" y="255"/>
                  <a:pt x="307" y="255"/>
                </a:cubicBezTo>
                <a:cubicBezTo>
                  <a:pt x="301" y="274"/>
                  <a:pt x="297" y="295"/>
                  <a:pt x="297" y="316"/>
                </a:cubicBezTo>
                <a:cubicBezTo>
                  <a:pt x="297" y="389"/>
                  <a:pt x="321" y="461"/>
                  <a:pt x="360" y="511"/>
                </a:cubicBezTo>
                <a:cubicBezTo>
                  <a:pt x="283" y="530"/>
                  <a:pt x="215" y="556"/>
                  <a:pt x="170" y="626"/>
                </a:cubicBezTo>
                <a:lnTo>
                  <a:pt x="56" y="626"/>
                </a:lnTo>
                <a:close/>
                <a:moveTo>
                  <a:pt x="1303" y="1130"/>
                </a:moveTo>
                <a:cubicBezTo>
                  <a:pt x="1300" y="1133"/>
                  <a:pt x="1295" y="1138"/>
                  <a:pt x="1286" y="1138"/>
                </a:cubicBezTo>
                <a:cubicBezTo>
                  <a:pt x="302" y="1138"/>
                  <a:pt x="302" y="1138"/>
                  <a:pt x="302" y="1138"/>
                </a:cubicBezTo>
                <a:cubicBezTo>
                  <a:pt x="293" y="1138"/>
                  <a:pt x="288" y="1133"/>
                  <a:pt x="285" y="1130"/>
                </a:cubicBezTo>
                <a:cubicBezTo>
                  <a:pt x="282" y="1125"/>
                  <a:pt x="280" y="1118"/>
                  <a:pt x="282" y="1113"/>
                </a:cubicBezTo>
                <a:cubicBezTo>
                  <a:pt x="335" y="926"/>
                  <a:pt x="335" y="926"/>
                  <a:pt x="335" y="926"/>
                </a:cubicBezTo>
                <a:cubicBezTo>
                  <a:pt x="361" y="837"/>
                  <a:pt x="431" y="768"/>
                  <a:pt x="521" y="745"/>
                </a:cubicBezTo>
                <a:cubicBezTo>
                  <a:pt x="536" y="741"/>
                  <a:pt x="536" y="741"/>
                  <a:pt x="536" y="741"/>
                </a:cubicBezTo>
                <a:cubicBezTo>
                  <a:pt x="540" y="740"/>
                  <a:pt x="546" y="743"/>
                  <a:pt x="550" y="746"/>
                </a:cubicBezTo>
                <a:cubicBezTo>
                  <a:pt x="621" y="827"/>
                  <a:pt x="708" y="834"/>
                  <a:pt x="792" y="834"/>
                </a:cubicBezTo>
                <a:cubicBezTo>
                  <a:pt x="877" y="834"/>
                  <a:pt x="964" y="827"/>
                  <a:pt x="1034" y="746"/>
                </a:cubicBezTo>
                <a:cubicBezTo>
                  <a:pt x="1038" y="743"/>
                  <a:pt x="1043" y="740"/>
                  <a:pt x="1050" y="741"/>
                </a:cubicBezTo>
                <a:cubicBezTo>
                  <a:pt x="1065" y="745"/>
                  <a:pt x="1065" y="745"/>
                  <a:pt x="1065" y="745"/>
                </a:cubicBezTo>
                <a:cubicBezTo>
                  <a:pt x="1153" y="768"/>
                  <a:pt x="1225" y="837"/>
                  <a:pt x="1250" y="926"/>
                </a:cubicBezTo>
                <a:cubicBezTo>
                  <a:pt x="1274" y="1005"/>
                  <a:pt x="1274" y="1005"/>
                  <a:pt x="1274" y="1005"/>
                </a:cubicBezTo>
                <a:cubicBezTo>
                  <a:pt x="1275" y="1009"/>
                  <a:pt x="1276" y="1011"/>
                  <a:pt x="1279" y="1014"/>
                </a:cubicBezTo>
                <a:cubicBezTo>
                  <a:pt x="1307" y="1111"/>
                  <a:pt x="1307" y="1111"/>
                  <a:pt x="1307" y="1111"/>
                </a:cubicBezTo>
                <a:cubicBezTo>
                  <a:pt x="1308" y="1118"/>
                  <a:pt x="1307" y="1125"/>
                  <a:pt x="1303" y="1130"/>
                </a:cubicBezTo>
                <a:close/>
                <a:moveTo>
                  <a:pt x="1303" y="1130"/>
                </a:moveTo>
                <a:cubicBezTo>
                  <a:pt x="1303" y="1130"/>
                  <a:pt x="1303" y="1130"/>
                  <a:pt x="1303" y="1130"/>
                </a:cubicBezTo>
              </a:path>
            </a:pathLst>
          </a:custGeom>
          <a:solidFill>
            <a:schemeClr val="bg1"/>
          </a:solidFill>
          <a:ln>
            <a:noFill/>
          </a:ln>
        </p:spPr>
        <p:txBody>
          <a:bodyPr vert="horz" wrap="square" lIns="205740" tIns="102870" rIns="205740" bIns="10287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fr-FR" sz="7776"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8"/>
          <p:cNvSpPr txBox="1">
            <a:spLocks noGrp="1"/>
          </p:cNvSpPr>
          <p:nvPr>
            <p:ph type="title"/>
          </p:nvPr>
        </p:nvSpPr>
        <p:spPr>
          <a:xfrm>
            <a:off x="720000" y="4347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t>Southern California HIV/AIDS Policy Research Center</a:t>
            </a:r>
            <a:endParaRPr dirty="0"/>
          </a:p>
        </p:txBody>
      </p:sp>
      <p:sp>
        <p:nvSpPr>
          <p:cNvPr id="301" name="Google Shape;301;p18"/>
          <p:cNvSpPr txBox="1"/>
          <p:nvPr/>
        </p:nvSpPr>
        <p:spPr>
          <a:xfrm>
            <a:off x="3141781" y="2608073"/>
            <a:ext cx="27933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dirty="0">
                <a:solidFill>
                  <a:schemeClr val="dk1"/>
                </a:solidFill>
                <a:latin typeface="Share Tech"/>
                <a:ea typeface="Share Tech"/>
                <a:cs typeface="Share Tech"/>
                <a:sym typeface="Share Tech"/>
              </a:rPr>
              <a:t>RAPID RESPONSE RESEARCH</a:t>
            </a:r>
            <a:endParaRPr sz="2000" dirty="0">
              <a:solidFill>
                <a:schemeClr val="dk1"/>
              </a:solidFill>
              <a:latin typeface="Share Tech"/>
              <a:ea typeface="Share Tech"/>
              <a:cs typeface="Share Tech"/>
              <a:sym typeface="Share Tech"/>
            </a:endParaRPr>
          </a:p>
        </p:txBody>
      </p:sp>
      <p:cxnSp>
        <p:nvCxnSpPr>
          <p:cNvPr id="304" name="Google Shape;304;p18"/>
          <p:cNvCxnSpPr/>
          <p:nvPr/>
        </p:nvCxnSpPr>
        <p:spPr>
          <a:xfrm>
            <a:off x="2927125" y="1947400"/>
            <a:ext cx="1587600" cy="0"/>
          </a:xfrm>
          <a:prstGeom prst="straightConnector1">
            <a:avLst/>
          </a:prstGeom>
          <a:noFill/>
          <a:ln w="19050" cap="flat" cmpd="sng">
            <a:solidFill>
              <a:schemeClr val="lt2"/>
            </a:solidFill>
            <a:prstDash val="dash"/>
            <a:round/>
            <a:headEnd type="none" w="med" len="med"/>
            <a:tailEnd type="triangle" w="med" len="med"/>
          </a:ln>
        </p:spPr>
      </p:cxnSp>
      <p:cxnSp>
        <p:nvCxnSpPr>
          <p:cNvPr id="305" name="Google Shape;305;p18"/>
          <p:cNvCxnSpPr/>
          <p:nvPr/>
        </p:nvCxnSpPr>
        <p:spPr>
          <a:xfrm>
            <a:off x="4627500" y="1947400"/>
            <a:ext cx="1587600" cy="0"/>
          </a:xfrm>
          <a:prstGeom prst="straightConnector1">
            <a:avLst/>
          </a:prstGeom>
          <a:noFill/>
          <a:ln w="19050" cap="flat" cmpd="sng">
            <a:solidFill>
              <a:schemeClr val="lt2"/>
            </a:solidFill>
            <a:prstDash val="dash"/>
            <a:round/>
            <a:headEnd type="none" w="med" len="med"/>
            <a:tailEnd type="triangle" w="med" len="med"/>
          </a:ln>
        </p:spPr>
      </p:cxnSp>
      <p:cxnSp>
        <p:nvCxnSpPr>
          <p:cNvPr id="306" name="Google Shape;306;p18"/>
          <p:cNvCxnSpPr/>
          <p:nvPr/>
        </p:nvCxnSpPr>
        <p:spPr>
          <a:xfrm>
            <a:off x="2927125" y="3372625"/>
            <a:ext cx="1587600" cy="0"/>
          </a:xfrm>
          <a:prstGeom prst="straightConnector1">
            <a:avLst/>
          </a:prstGeom>
          <a:noFill/>
          <a:ln w="19050" cap="flat" cmpd="sng">
            <a:solidFill>
              <a:schemeClr val="lt2"/>
            </a:solidFill>
            <a:prstDash val="dash"/>
            <a:round/>
            <a:headEnd type="triangle" w="med" len="med"/>
            <a:tailEnd type="none" w="med" len="med"/>
          </a:ln>
        </p:spPr>
      </p:cxnSp>
      <p:cxnSp>
        <p:nvCxnSpPr>
          <p:cNvPr id="307" name="Google Shape;307;p18"/>
          <p:cNvCxnSpPr/>
          <p:nvPr/>
        </p:nvCxnSpPr>
        <p:spPr>
          <a:xfrm>
            <a:off x="4627500" y="3372625"/>
            <a:ext cx="1587600" cy="0"/>
          </a:xfrm>
          <a:prstGeom prst="straightConnector1">
            <a:avLst/>
          </a:prstGeom>
          <a:noFill/>
          <a:ln w="19050" cap="flat" cmpd="sng">
            <a:solidFill>
              <a:schemeClr val="lt2"/>
            </a:solidFill>
            <a:prstDash val="dash"/>
            <a:round/>
            <a:headEnd type="triangle" w="med" len="med"/>
            <a:tailEnd type="none" w="med" len="med"/>
          </a:ln>
        </p:spPr>
      </p:cxnSp>
      <p:grpSp>
        <p:nvGrpSpPr>
          <p:cNvPr id="312" name="Google Shape;312;p18"/>
          <p:cNvGrpSpPr/>
          <p:nvPr/>
        </p:nvGrpSpPr>
        <p:grpSpPr>
          <a:xfrm>
            <a:off x="2723059" y="2464583"/>
            <a:ext cx="389560" cy="390859"/>
            <a:chOff x="5779408" y="3699191"/>
            <a:chExt cx="317645" cy="318757"/>
          </a:xfrm>
        </p:grpSpPr>
        <p:sp>
          <p:nvSpPr>
            <p:cNvPr id="313" name="Google Shape;313;p18"/>
            <p:cNvSpPr/>
            <p:nvPr/>
          </p:nvSpPr>
          <p:spPr>
            <a:xfrm>
              <a:off x="5892837" y="3700334"/>
              <a:ext cx="204216" cy="317614"/>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 name="Google Shape;314;p18"/>
            <p:cNvSpPr/>
            <p:nvPr/>
          </p:nvSpPr>
          <p:spPr>
            <a:xfrm>
              <a:off x="5779408" y="3699191"/>
              <a:ext cx="195134" cy="316883"/>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21" name="Google Shape;321;p18"/>
          <p:cNvSpPr txBox="1"/>
          <p:nvPr/>
        </p:nvSpPr>
        <p:spPr>
          <a:xfrm>
            <a:off x="726758" y="4543774"/>
            <a:ext cx="3992602" cy="1166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dirty="0">
                <a:solidFill>
                  <a:schemeClr val="dk1"/>
                </a:solidFill>
                <a:latin typeface="Maven Pro"/>
                <a:ea typeface="Maven Pro"/>
                <a:cs typeface="Maven Pro"/>
                <a:sym typeface="Maven Pro"/>
              </a:rPr>
              <a:t>Funded by the California HIV/AIDS Research Program (H21PC3466)</a:t>
            </a:r>
          </a:p>
        </p:txBody>
      </p:sp>
      <p:cxnSp>
        <p:nvCxnSpPr>
          <p:cNvPr id="325" name="Google Shape;325;p18"/>
          <p:cNvCxnSpPr>
            <a:cxnSpLocks/>
          </p:cNvCxnSpPr>
          <p:nvPr/>
        </p:nvCxnSpPr>
        <p:spPr>
          <a:xfrm flipH="1">
            <a:off x="10065713" y="4303924"/>
            <a:ext cx="712800" cy="479700"/>
          </a:xfrm>
          <a:prstGeom prst="bentConnector2">
            <a:avLst/>
          </a:prstGeom>
          <a:noFill/>
          <a:ln w="19050" cap="flat" cmpd="sng">
            <a:solidFill>
              <a:schemeClr val="lt2"/>
            </a:solidFill>
            <a:prstDash val="solid"/>
            <a:round/>
            <a:headEnd type="none" w="med" len="med"/>
            <a:tailEnd type="oval" w="med" len="med"/>
          </a:ln>
        </p:spPr>
      </p:cxnSp>
      <p:cxnSp>
        <p:nvCxnSpPr>
          <p:cNvPr id="326" name="Google Shape;326;p18"/>
          <p:cNvCxnSpPr>
            <a:cxnSpLocks/>
          </p:cNvCxnSpPr>
          <p:nvPr/>
        </p:nvCxnSpPr>
        <p:spPr>
          <a:xfrm>
            <a:off x="9546419" y="2639002"/>
            <a:ext cx="714600" cy="479700"/>
          </a:xfrm>
          <a:prstGeom prst="bentConnector2">
            <a:avLst/>
          </a:prstGeom>
          <a:noFill/>
          <a:ln w="19050" cap="flat" cmpd="sng">
            <a:solidFill>
              <a:schemeClr val="lt2"/>
            </a:solidFill>
            <a:prstDash val="solid"/>
            <a:round/>
            <a:headEnd type="none" w="med" len="med"/>
            <a:tailEnd type="oval" w="med" len="med"/>
          </a:ln>
        </p:spPr>
      </p:cxnSp>
      <p:sp>
        <p:nvSpPr>
          <p:cNvPr id="3" name="TextBox 2">
            <a:extLst>
              <a:ext uri="{FF2B5EF4-FFF2-40B4-BE49-F238E27FC236}">
                <a16:creationId xmlns:a16="http://schemas.microsoft.com/office/drawing/2014/main" id="{6302A67E-8289-9CCF-1945-7E7020701A6C}"/>
              </a:ext>
            </a:extLst>
          </p:cNvPr>
          <p:cNvSpPr txBox="1"/>
          <p:nvPr/>
        </p:nvSpPr>
        <p:spPr>
          <a:xfrm>
            <a:off x="3940537" y="1131106"/>
            <a:ext cx="1717502" cy="307777"/>
          </a:xfrm>
          <a:prstGeom prst="rect">
            <a:avLst/>
          </a:prstGeom>
          <a:solidFill>
            <a:schemeClr val="lt1">
              <a:alpha val="0"/>
            </a:schemeClr>
          </a:solidFill>
        </p:spPr>
        <p:txBody>
          <a:bodyPr wrap="square">
            <a:spAutoFit/>
          </a:bodyPr>
          <a:lstStyle/>
          <a:p>
            <a:r>
              <a:rPr lang="en-US" sz="1400" dirty="0">
                <a:solidFill>
                  <a:schemeClr val="dk1"/>
                </a:solidFill>
                <a:latin typeface="Share Tech"/>
                <a:ea typeface="Share Tech"/>
                <a:cs typeface="Share Tech"/>
                <a:sym typeface="Share Tech"/>
              </a:rPr>
              <a:t>SCHPRC focus areas</a:t>
            </a:r>
          </a:p>
        </p:txBody>
      </p:sp>
      <p:sp>
        <p:nvSpPr>
          <p:cNvPr id="4" name="TextBox 3">
            <a:extLst>
              <a:ext uri="{FF2B5EF4-FFF2-40B4-BE49-F238E27FC236}">
                <a16:creationId xmlns:a16="http://schemas.microsoft.com/office/drawing/2014/main" id="{6B34D640-E886-7546-2F37-6D9E880DE1DC}"/>
              </a:ext>
            </a:extLst>
          </p:cNvPr>
          <p:cNvSpPr txBox="1"/>
          <p:nvPr/>
        </p:nvSpPr>
        <p:spPr>
          <a:xfrm>
            <a:off x="6974112" y="1861280"/>
            <a:ext cx="1717502" cy="523220"/>
          </a:xfrm>
          <a:prstGeom prst="rect">
            <a:avLst/>
          </a:prstGeom>
          <a:solidFill>
            <a:schemeClr val="lt1">
              <a:alpha val="0"/>
            </a:schemeClr>
          </a:solidFill>
        </p:spPr>
        <p:txBody>
          <a:bodyPr wrap="square">
            <a:spAutoFit/>
          </a:bodyPr>
          <a:lstStyle/>
          <a:p>
            <a:pPr algn="ctr"/>
            <a:r>
              <a:rPr lang="en-US" sz="1400" dirty="0">
                <a:solidFill>
                  <a:schemeClr val="dk1"/>
                </a:solidFill>
                <a:latin typeface="Share Tech"/>
                <a:ea typeface="Share Tech"/>
                <a:cs typeface="Share Tech"/>
                <a:sym typeface="Share Tech"/>
              </a:rPr>
              <a:t>Community Surveys and Consultations</a:t>
            </a:r>
          </a:p>
        </p:txBody>
      </p:sp>
      <p:sp>
        <p:nvSpPr>
          <p:cNvPr id="5" name="TextBox 4">
            <a:extLst>
              <a:ext uri="{FF2B5EF4-FFF2-40B4-BE49-F238E27FC236}">
                <a16:creationId xmlns:a16="http://schemas.microsoft.com/office/drawing/2014/main" id="{926C648D-1881-AC34-0F8F-780790441B0F}"/>
              </a:ext>
            </a:extLst>
          </p:cNvPr>
          <p:cNvSpPr txBox="1"/>
          <p:nvPr/>
        </p:nvSpPr>
        <p:spPr>
          <a:xfrm>
            <a:off x="6414756" y="3487894"/>
            <a:ext cx="1717502" cy="307777"/>
          </a:xfrm>
          <a:prstGeom prst="rect">
            <a:avLst/>
          </a:prstGeom>
          <a:solidFill>
            <a:schemeClr val="lt1">
              <a:alpha val="0"/>
            </a:schemeClr>
          </a:solidFill>
        </p:spPr>
        <p:txBody>
          <a:bodyPr wrap="square">
            <a:spAutoFit/>
          </a:bodyPr>
          <a:lstStyle/>
          <a:p>
            <a:pPr algn="ctr"/>
            <a:r>
              <a:rPr lang="en-US" sz="1400" dirty="0">
                <a:solidFill>
                  <a:schemeClr val="dk1"/>
                </a:solidFill>
                <a:latin typeface="Share Tech"/>
                <a:ea typeface="Share Tech"/>
                <a:cs typeface="Share Tech"/>
                <a:sym typeface="Share Tech"/>
              </a:rPr>
              <a:t>Data Analysis</a:t>
            </a:r>
          </a:p>
        </p:txBody>
      </p:sp>
      <p:sp>
        <p:nvSpPr>
          <p:cNvPr id="6" name="TextBox 5">
            <a:extLst>
              <a:ext uri="{FF2B5EF4-FFF2-40B4-BE49-F238E27FC236}">
                <a16:creationId xmlns:a16="http://schemas.microsoft.com/office/drawing/2014/main" id="{5DC518E4-6603-E7BF-24B1-7FBDC563F7EF}"/>
              </a:ext>
            </a:extLst>
          </p:cNvPr>
          <p:cNvSpPr txBox="1"/>
          <p:nvPr/>
        </p:nvSpPr>
        <p:spPr>
          <a:xfrm>
            <a:off x="4192037" y="3954886"/>
            <a:ext cx="1717502" cy="954107"/>
          </a:xfrm>
          <a:prstGeom prst="rect">
            <a:avLst/>
          </a:prstGeom>
          <a:solidFill>
            <a:schemeClr val="lt1">
              <a:alpha val="0"/>
            </a:schemeClr>
          </a:solidFill>
        </p:spPr>
        <p:txBody>
          <a:bodyPr wrap="square">
            <a:spAutoFit/>
          </a:bodyPr>
          <a:lstStyle/>
          <a:p>
            <a:pPr algn="ctr"/>
            <a:r>
              <a:rPr lang="en-US" sz="1400" dirty="0">
                <a:solidFill>
                  <a:schemeClr val="dk1"/>
                </a:solidFill>
                <a:latin typeface="Share Tech"/>
                <a:ea typeface="Share Tech"/>
                <a:cs typeface="Share Tech"/>
                <a:sym typeface="Share Tech"/>
              </a:rPr>
              <a:t>Results used to inform prioritization of rapid response research</a:t>
            </a:r>
          </a:p>
        </p:txBody>
      </p:sp>
      <p:sp>
        <p:nvSpPr>
          <p:cNvPr id="7" name="TextBox 6">
            <a:extLst>
              <a:ext uri="{FF2B5EF4-FFF2-40B4-BE49-F238E27FC236}">
                <a16:creationId xmlns:a16="http://schemas.microsoft.com/office/drawing/2014/main" id="{6FF6B88D-1A23-C748-63F8-5881C5D6EC0D}"/>
              </a:ext>
            </a:extLst>
          </p:cNvPr>
          <p:cNvSpPr txBox="1"/>
          <p:nvPr/>
        </p:nvSpPr>
        <p:spPr>
          <a:xfrm>
            <a:off x="1528660" y="3732469"/>
            <a:ext cx="1717502" cy="523220"/>
          </a:xfrm>
          <a:prstGeom prst="rect">
            <a:avLst/>
          </a:prstGeom>
          <a:solidFill>
            <a:schemeClr val="bg1">
              <a:alpha val="0"/>
            </a:schemeClr>
          </a:solidFill>
          <a:ln>
            <a:noFill/>
          </a:ln>
        </p:spPr>
        <p:txBody>
          <a:bodyPr wrap="square">
            <a:spAutoFit/>
          </a:bodyPr>
          <a:lstStyle/>
          <a:p>
            <a:pPr algn="ctr"/>
            <a:r>
              <a:rPr lang="en-US" sz="1400" dirty="0">
                <a:solidFill>
                  <a:schemeClr val="dk1"/>
                </a:solidFill>
                <a:latin typeface="Share Tech"/>
                <a:ea typeface="Share Tech"/>
                <a:cs typeface="Share Tech"/>
                <a:sym typeface="Share Tech"/>
              </a:rPr>
              <a:t>Rapid response research</a:t>
            </a:r>
          </a:p>
        </p:txBody>
      </p:sp>
      <p:sp>
        <p:nvSpPr>
          <p:cNvPr id="8" name="TextBox 7">
            <a:extLst>
              <a:ext uri="{FF2B5EF4-FFF2-40B4-BE49-F238E27FC236}">
                <a16:creationId xmlns:a16="http://schemas.microsoft.com/office/drawing/2014/main" id="{75055F23-1845-9B96-C9B1-3448CDCA6E64}"/>
              </a:ext>
            </a:extLst>
          </p:cNvPr>
          <p:cNvSpPr txBox="1"/>
          <p:nvPr/>
        </p:nvSpPr>
        <p:spPr>
          <a:xfrm>
            <a:off x="-2456491" y="3139713"/>
            <a:ext cx="1717502" cy="523220"/>
          </a:xfrm>
          <a:prstGeom prst="rect">
            <a:avLst/>
          </a:prstGeom>
          <a:noFill/>
        </p:spPr>
        <p:txBody>
          <a:bodyPr wrap="square">
            <a:spAutoFit/>
          </a:bodyPr>
          <a:lstStyle/>
          <a:p>
            <a:pPr algn="ctr"/>
            <a:r>
              <a:rPr lang="en-US" sz="1400" dirty="0">
                <a:solidFill>
                  <a:schemeClr val="dk1"/>
                </a:solidFill>
                <a:latin typeface="Share Tech"/>
                <a:ea typeface="Share Tech"/>
                <a:cs typeface="Share Tech"/>
                <a:sym typeface="Share Tech"/>
              </a:rPr>
              <a:t>Community Surveys and Consultations</a:t>
            </a:r>
          </a:p>
        </p:txBody>
      </p:sp>
      <p:sp>
        <p:nvSpPr>
          <p:cNvPr id="9" name="TextBox 8">
            <a:extLst>
              <a:ext uri="{FF2B5EF4-FFF2-40B4-BE49-F238E27FC236}">
                <a16:creationId xmlns:a16="http://schemas.microsoft.com/office/drawing/2014/main" id="{DF748374-4730-A289-1654-3769C1FC29A6}"/>
              </a:ext>
            </a:extLst>
          </p:cNvPr>
          <p:cNvSpPr txBox="1"/>
          <p:nvPr/>
        </p:nvSpPr>
        <p:spPr>
          <a:xfrm>
            <a:off x="7324163" y="4383694"/>
            <a:ext cx="1830246" cy="523220"/>
          </a:xfrm>
          <a:prstGeom prst="rect">
            <a:avLst/>
          </a:prstGeom>
          <a:solidFill>
            <a:schemeClr val="lt1">
              <a:alpha val="0"/>
            </a:schemeClr>
          </a:solidFill>
        </p:spPr>
        <p:txBody>
          <a:bodyPr wrap="square">
            <a:spAutoFit/>
          </a:bodyPr>
          <a:lstStyle/>
          <a:p>
            <a:pPr algn="ctr"/>
            <a:r>
              <a:rPr lang="en-US" sz="1400" dirty="0">
                <a:solidFill>
                  <a:schemeClr val="dk1"/>
                </a:solidFill>
                <a:latin typeface="Share Tech"/>
                <a:ea typeface="Share Tech"/>
                <a:cs typeface="Share Tech"/>
                <a:sym typeface="Share Tech"/>
              </a:rPr>
              <a:t>Disseminate on website &amp; social media</a:t>
            </a:r>
          </a:p>
        </p:txBody>
      </p:sp>
      <p:sp>
        <p:nvSpPr>
          <p:cNvPr id="10" name="TextBox 9">
            <a:extLst>
              <a:ext uri="{FF2B5EF4-FFF2-40B4-BE49-F238E27FC236}">
                <a16:creationId xmlns:a16="http://schemas.microsoft.com/office/drawing/2014/main" id="{B00270BD-2755-20FE-4A5C-AEB0B6FED532}"/>
              </a:ext>
            </a:extLst>
          </p:cNvPr>
          <p:cNvSpPr txBox="1"/>
          <p:nvPr/>
        </p:nvSpPr>
        <p:spPr>
          <a:xfrm>
            <a:off x="531807" y="2149639"/>
            <a:ext cx="1717502" cy="738664"/>
          </a:xfrm>
          <a:prstGeom prst="rect">
            <a:avLst/>
          </a:prstGeom>
          <a:solidFill>
            <a:schemeClr val="lt1">
              <a:alpha val="0"/>
            </a:schemeClr>
          </a:solidFill>
        </p:spPr>
        <p:txBody>
          <a:bodyPr wrap="square">
            <a:spAutoFit/>
          </a:bodyPr>
          <a:lstStyle/>
          <a:p>
            <a:pPr algn="ctr"/>
            <a:r>
              <a:rPr lang="en-US" sz="1400" dirty="0">
                <a:solidFill>
                  <a:schemeClr val="dk1"/>
                </a:solidFill>
                <a:latin typeface="Share Tech"/>
                <a:ea typeface="Share Tech"/>
                <a:cs typeface="Share Tech"/>
                <a:sym typeface="Share Tech"/>
              </a:rPr>
              <a:t>Publish findings as policy briefs &amp; infographics</a:t>
            </a:r>
          </a:p>
        </p:txBody>
      </p:sp>
      <p:sp>
        <p:nvSpPr>
          <p:cNvPr id="11" name="TextBox 10">
            <a:extLst>
              <a:ext uri="{FF2B5EF4-FFF2-40B4-BE49-F238E27FC236}">
                <a16:creationId xmlns:a16="http://schemas.microsoft.com/office/drawing/2014/main" id="{AACDBB55-7CD8-D029-70AC-B6EAAAB7B65D}"/>
              </a:ext>
            </a:extLst>
          </p:cNvPr>
          <p:cNvSpPr txBox="1"/>
          <p:nvPr/>
        </p:nvSpPr>
        <p:spPr>
          <a:xfrm>
            <a:off x="126828" y="1098122"/>
            <a:ext cx="1921978" cy="523220"/>
          </a:xfrm>
          <a:prstGeom prst="rect">
            <a:avLst/>
          </a:prstGeom>
          <a:solidFill>
            <a:schemeClr val="lt1">
              <a:alpha val="0"/>
            </a:schemeClr>
          </a:solidFill>
        </p:spPr>
        <p:txBody>
          <a:bodyPr wrap="square">
            <a:spAutoFit/>
          </a:bodyPr>
          <a:lstStyle/>
          <a:p>
            <a:pPr algn="ctr"/>
            <a:r>
              <a:rPr lang="en-US" sz="1400" dirty="0">
                <a:solidFill>
                  <a:schemeClr val="dk1"/>
                </a:solidFill>
                <a:latin typeface="Share Tech"/>
                <a:ea typeface="Share Tech"/>
                <a:cs typeface="Share Tech"/>
                <a:sym typeface="Share Tech"/>
              </a:rPr>
              <a:t>Disseminate on website &amp; social media</a:t>
            </a:r>
          </a:p>
        </p:txBody>
      </p:sp>
      <p:sp>
        <p:nvSpPr>
          <p:cNvPr id="35" name="Arc 34">
            <a:extLst>
              <a:ext uri="{FF2B5EF4-FFF2-40B4-BE49-F238E27FC236}">
                <a16:creationId xmlns:a16="http://schemas.microsoft.com/office/drawing/2014/main" id="{1AF4EA9D-F959-01AA-D33D-0DCE130A57AD}"/>
              </a:ext>
            </a:extLst>
          </p:cNvPr>
          <p:cNvSpPr/>
          <p:nvPr/>
        </p:nvSpPr>
        <p:spPr>
          <a:xfrm rot="5699236">
            <a:off x="4776450" y="1804874"/>
            <a:ext cx="1789937" cy="3450214"/>
          </a:xfrm>
          <a:prstGeom prst="arc">
            <a:avLst>
              <a:gd name="adj1" fmla="val 16639710"/>
              <a:gd name="adj2" fmla="val 20494226"/>
            </a:avLst>
          </a:prstGeom>
          <a:ln w="508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Arc 38">
            <a:extLst>
              <a:ext uri="{FF2B5EF4-FFF2-40B4-BE49-F238E27FC236}">
                <a16:creationId xmlns:a16="http://schemas.microsoft.com/office/drawing/2014/main" id="{27217174-9FAD-BE12-FE14-57A66A771EF2}"/>
              </a:ext>
            </a:extLst>
          </p:cNvPr>
          <p:cNvSpPr/>
          <p:nvPr/>
        </p:nvSpPr>
        <p:spPr>
          <a:xfrm rot="2444090">
            <a:off x="6575519" y="2001199"/>
            <a:ext cx="1238341" cy="2183943"/>
          </a:xfrm>
          <a:prstGeom prst="arc">
            <a:avLst>
              <a:gd name="adj1" fmla="val 16689612"/>
              <a:gd name="adj2" fmla="val 0"/>
            </a:avLst>
          </a:prstGeom>
          <a:ln w="508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Arc 39">
            <a:extLst>
              <a:ext uri="{FF2B5EF4-FFF2-40B4-BE49-F238E27FC236}">
                <a16:creationId xmlns:a16="http://schemas.microsoft.com/office/drawing/2014/main" id="{5513C2E7-5F81-5CE7-9107-62A86169E161}"/>
              </a:ext>
            </a:extLst>
          </p:cNvPr>
          <p:cNvSpPr/>
          <p:nvPr/>
        </p:nvSpPr>
        <p:spPr>
          <a:xfrm rot="8910803">
            <a:off x="9914067" y="756839"/>
            <a:ext cx="1560293" cy="1446694"/>
          </a:xfrm>
          <a:prstGeom prst="arc">
            <a:avLst/>
          </a:prstGeom>
          <a:ln w="254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Arc 42">
            <a:extLst>
              <a:ext uri="{FF2B5EF4-FFF2-40B4-BE49-F238E27FC236}">
                <a16:creationId xmlns:a16="http://schemas.microsoft.com/office/drawing/2014/main" id="{D09EBDE0-60FD-44A7-C0CD-64E71FAEB6AC}"/>
              </a:ext>
            </a:extLst>
          </p:cNvPr>
          <p:cNvSpPr/>
          <p:nvPr/>
        </p:nvSpPr>
        <p:spPr>
          <a:xfrm rot="10800000">
            <a:off x="1335283" y="1832705"/>
            <a:ext cx="1880818" cy="1917016"/>
          </a:xfrm>
          <a:prstGeom prst="arc">
            <a:avLst>
              <a:gd name="adj1" fmla="val 17331465"/>
              <a:gd name="adj2" fmla="val 21008872"/>
            </a:avLst>
          </a:prstGeom>
          <a:ln w="508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Arc 44">
            <a:extLst>
              <a:ext uri="{FF2B5EF4-FFF2-40B4-BE49-F238E27FC236}">
                <a16:creationId xmlns:a16="http://schemas.microsoft.com/office/drawing/2014/main" id="{2DFAD5E4-AA04-B877-3F07-EE2BC72F63AB}"/>
              </a:ext>
            </a:extLst>
          </p:cNvPr>
          <p:cNvSpPr/>
          <p:nvPr/>
        </p:nvSpPr>
        <p:spPr>
          <a:xfrm rot="18919447">
            <a:off x="1857411" y="1430191"/>
            <a:ext cx="262616" cy="1004542"/>
          </a:xfrm>
          <a:prstGeom prst="arc">
            <a:avLst/>
          </a:prstGeom>
          <a:ln w="50800">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Arc 47">
            <a:extLst>
              <a:ext uri="{FF2B5EF4-FFF2-40B4-BE49-F238E27FC236}">
                <a16:creationId xmlns:a16="http://schemas.microsoft.com/office/drawing/2014/main" id="{73907CDF-D8FB-DB53-CC1A-EB4B4BE03AD7}"/>
              </a:ext>
            </a:extLst>
          </p:cNvPr>
          <p:cNvSpPr/>
          <p:nvPr/>
        </p:nvSpPr>
        <p:spPr>
          <a:xfrm rot="225246">
            <a:off x="3828833" y="1301877"/>
            <a:ext cx="3934353" cy="1101694"/>
          </a:xfrm>
          <a:prstGeom prst="arc">
            <a:avLst>
              <a:gd name="adj1" fmla="val 14416150"/>
              <a:gd name="adj2" fmla="val 21444261"/>
            </a:avLst>
          </a:prstGeom>
          <a:ln w="508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Arc 50">
            <a:extLst>
              <a:ext uri="{FF2B5EF4-FFF2-40B4-BE49-F238E27FC236}">
                <a16:creationId xmlns:a16="http://schemas.microsoft.com/office/drawing/2014/main" id="{FE23EF8F-3A1D-3A9F-9A39-8E4CB571F11D}"/>
              </a:ext>
            </a:extLst>
          </p:cNvPr>
          <p:cNvSpPr/>
          <p:nvPr/>
        </p:nvSpPr>
        <p:spPr>
          <a:xfrm rot="10800000">
            <a:off x="2587634" y="3428908"/>
            <a:ext cx="3458067" cy="1051123"/>
          </a:xfrm>
          <a:prstGeom prst="arc">
            <a:avLst>
              <a:gd name="adj1" fmla="val 16200000"/>
              <a:gd name="adj2" fmla="val 21124272"/>
            </a:avLst>
          </a:prstGeom>
          <a:ln w="508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Arc 51">
            <a:extLst>
              <a:ext uri="{FF2B5EF4-FFF2-40B4-BE49-F238E27FC236}">
                <a16:creationId xmlns:a16="http://schemas.microsoft.com/office/drawing/2014/main" id="{5415DAB8-9215-81D7-BAED-41EEFD48A4A8}"/>
              </a:ext>
            </a:extLst>
          </p:cNvPr>
          <p:cNvSpPr/>
          <p:nvPr/>
        </p:nvSpPr>
        <p:spPr>
          <a:xfrm rot="8280461">
            <a:off x="6921683" y="3529335"/>
            <a:ext cx="351795" cy="1152919"/>
          </a:xfrm>
          <a:prstGeom prst="arc">
            <a:avLst/>
          </a:prstGeom>
          <a:ln w="50800">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Arc 52">
            <a:extLst>
              <a:ext uri="{FF2B5EF4-FFF2-40B4-BE49-F238E27FC236}">
                <a16:creationId xmlns:a16="http://schemas.microsoft.com/office/drawing/2014/main" id="{9EB8C1D1-12C6-2A15-6BBD-B51C0A1B433E}"/>
              </a:ext>
            </a:extLst>
          </p:cNvPr>
          <p:cNvSpPr/>
          <p:nvPr/>
        </p:nvSpPr>
        <p:spPr>
          <a:xfrm>
            <a:off x="10458053" y="3930709"/>
            <a:ext cx="2076450" cy="535455"/>
          </a:xfrm>
          <a:prstGeom prst="arc">
            <a:avLst/>
          </a:prstGeom>
          <a:ln w="254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4" name="Arc 53">
            <a:extLst>
              <a:ext uri="{FF2B5EF4-FFF2-40B4-BE49-F238E27FC236}">
                <a16:creationId xmlns:a16="http://schemas.microsoft.com/office/drawing/2014/main" id="{5BDBBBE8-81DC-12D4-3757-CD76A3115B07}"/>
              </a:ext>
            </a:extLst>
          </p:cNvPr>
          <p:cNvSpPr/>
          <p:nvPr/>
        </p:nvSpPr>
        <p:spPr>
          <a:xfrm rot="19863628">
            <a:off x="407041" y="1678407"/>
            <a:ext cx="4349058" cy="2063302"/>
          </a:xfrm>
          <a:prstGeom prst="arc">
            <a:avLst>
              <a:gd name="adj1" fmla="val 14416150"/>
              <a:gd name="adj2" fmla="val 20563635"/>
            </a:avLst>
          </a:prstGeom>
          <a:ln w="508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sld>
</file>

<file path=ppt/theme/theme1.xml><?xml version="1.0" encoding="utf-8"?>
<a:theme xmlns:a="http://schemas.openxmlformats.org/drawingml/2006/main" name="Data Science Consulting Infographics by Slidesgo">
  <a:themeElements>
    <a:clrScheme name="Simple Light">
      <a:dk1>
        <a:srgbClr val="FFFFFF"/>
      </a:dk1>
      <a:lt1>
        <a:srgbClr val="002845"/>
      </a:lt1>
      <a:dk2>
        <a:srgbClr val="1A5E8F"/>
      </a:dk2>
      <a:lt2>
        <a:srgbClr val="FFD6E1"/>
      </a:lt2>
      <a:accent1>
        <a:srgbClr val="E898AC"/>
      </a:accent1>
      <a:accent2>
        <a:srgbClr val="00CFCC"/>
      </a:accent2>
      <a:accent3>
        <a:srgbClr val="FF9973"/>
      </a:accent3>
      <a:accent4>
        <a:srgbClr val="F64975"/>
      </a:accent4>
      <a:accent5>
        <a:srgbClr val="5EFFFD"/>
      </a:accent5>
      <a:accent6>
        <a:srgbClr val="FC723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TotalTime>
  <Words>1042</Words>
  <Application>Microsoft Office PowerPoint</Application>
  <PresentationFormat>On-screen Show (16:9)</PresentationFormat>
  <Paragraphs>201</Paragraphs>
  <Slides>27</Slides>
  <Notes>26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Share Tech</vt:lpstr>
      <vt:lpstr>Maven Pro</vt:lpstr>
      <vt:lpstr>Anaheim</vt:lpstr>
      <vt:lpstr>Nunito Light</vt:lpstr>
      <vt:lpstr>Titillium Web</vt:lpstr>
      <vt:lpstr>Roboto</vt:lpstr>
      <vt:lpstr>Bebas Neue</vt:lpstr>
      <vt:lpstr>Arial</vt:lpstr>
      <vt:lpstr>Roboto Condensed</vt:lpstr>
      <vt:lpstr>lulo-clean-w01-one-bold</vt:lpstr>
      <vt:lpstr>Data Science Consulting Infographics by Slidesgo</vt:lpstr>
      <vt:lpstr>Hub for Health Intervention, Policy and Practice</vt:lpstr>
      <vt:lpstr>Introducing UCLA HHIPP</vt:lpstr>
      <vt:lpstr>UCLA HHIPP Co-Directors</vt:lpstr>
      <vt:lpstr>Mission: Co-create research that informs policy and practice and addresses intersecting oppressions to improve community health </vt:lpstr>
      <vt:lpstr>STICKITIN.LA</vt:lpstr>
      <vt:lpstr>Sex Work LEARN  (Lived Experience Affirming Research Network) </vt:lpstr>
      <vt:lpstr>Primary Partners</vt:lpstr>
      <vt:lpstr>PowerPoint Presentation</vt:lpstr>
      <vt:lpstr>Southern California HIV/AIDS Policy Research Center</vt:lpstr>
      <vt:lpstr>Research Products </vt:lpstr>
      <vt:lpstr>Today’s Programming</vt:lpstr>
      <vt:lpstr>Today’s Programming</vt:lpstr>
      <vt:lpstr>Poll #1: ADVOCACY</vt:lpstr>
      <vt:lpstr>A. Need to Know</vt:lpstr>
      <vt:lpstr>A. Need to Know</vt:lpstr>
      <vt:lpstr>A. Need to Know</vt:lpstr>
      <vt:lpstr>A. Need to Know</vt:lpstr>
      <vt:lpstr>Poll #2: LAW &amp; POLICY</vt:lpstr>
      <vt:lpstr>B. Should Know</vt:lpstr>
      <vt:lpstr>B. Should Know</vt:lpstr>
      <vt:lpstr>B. Should Know</vt:lpstr>
      <vt:lpstr>B. Should Know</vt:lpstr>
      <vt:lpstr>B. Should Know</vt:lpstr>
      <vt:lpstr>C. Can Do</vt:lpstr>
      <vt:lpstr>C. Can Do</vt:lpstr>
      <vt:lpstr>C. Can Do</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Hub for Health Intervention, Policy and Practice</dc:title>
  <dc:creator>Caroline Avawatson</dc:creator>
  <cp:lastModifiedBy>Buchbinder, Stephanie A.</cp:lastModifiedBy>
  <cp:revision>8</cp:revision>
  <dcterms:modified xsi:type="dcterms:W3CDTF">2023-11-02T23:03:12Z</dcterms:modified>
</cp:coreProperties>
</file>